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5"/>
  </p:notesMasterIdLst>
  <p:sldIdLst>
    <p:sldId id="256" r:id="rId2"/>
    <p:sldId id="259" r:id="rId3"/>
    <p:sldId id="262" r:id="rId4"/>
    <p:sldId id="315" r:id="rId5"/>
    <p:sldId id="316" r:id="rId6"/>
    <p:sldId id="317" r:id="rId7"/>
    <p:sldId id="266" r:id="rId8"/>
    <p:sldId id="318" r:id="rId9"/>
    <p:sldId id="313" r:id="rId10"/>
    <p:sldId id="265" r:id="rId11"/>
    <p:sldId id="314" r:id="rId12"/>
    <p:sldId id="268" r:id="rId13"/>
    <p:sldId id="267" r:id="rId14"/>
  </p:sldIdLst>
  <p:sldSz cx="9144000" cy="5143500" type="screen16x9"/>
  <p:notesSz cx="6858000" cy="9144000"/>
  <p:embeddedFontLst>
    <p:embeddedFont>
      <p:font typeface="Catamaran" panose="020B0604020202020204" charset="0"/>
      <p:regular r:id="rId16"/>
      <p:bold r:id="rId17"/>
    </p:embeddedFont>
    <p:embeddedFont>
      <p:font typeface="Lexend Exa" panose="020B0604020202020204" charset="0"/>
      <p:regular r:id="rId18"/>
      <p:bold r:id="rId19"/>
    </p:embeddedFont>
    <p:embeddedFont>
      <p:font typeface="Noto Sans" panose="020B0502040504020204" pitchFamily="34" charset="0"/>
      <p:regular r:id="rId20"/>
      <p:bold r:id="rId21"/>
      <p:italic r:id="rId22"/>
      <p:boldItalic r:id="rId23"/>
    </p:embeddedFont>
    <p:embeddedFont>
      <p:font typeface="Nunito Light" pitchFamily="2" charset="0"/>
      <p:regular r:id="rId24"/>
      <p: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DACBBD07-70C2-4FAD-BEB5-F984EBC36BA4}">
          <p14:sldIdLst>
            <p14:sldId id="256"/>
            <p14:sldId id="259"/>
            <p14:sldId id="262"/>
            <p14:sldId id="315"/>
            <p14:sldId id="316"/>
            <p14:sldId id="317"/>
            <p14:sldId id="266"/>
            <p14:sldId id="318"/>
            <p14:sldId id="313"/>
            <p14:sldId id="265"/>
            <p14:sldId id="314"/>
            <p14:sldId id="268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496B8C-5124-48E6-93C6-69AFFE6A51EC}" v="37" dt="2023-10-09T06:28:06.732"/>
    <p1510:client id="{EAAB5BCD-DDAC-448E-9950-2BFC0B43C781}" v="38" dt="2023-10-09T14:03:57.957"/>
  </p1510:revLst>
</p1510:revInfo>
</file>

<file path=ppt/tableStyles.xml><?xml version="1.0" encoding="utf-8"?>
<a:tblStyleLst xmlns:a="http://schemas.openxmlformats.org/drawingml/2006/main" def="{BC0B3EA7-3870-4367-B7A5-05E0D8DDE0AC}">
  <a:tblStyle styleId="{BC0B3EA7-3870-4367-B7A5-05E0D8DDE0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B4D3BB4-E005-4F21-912C-68A47FE436B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yoga abdullah" userId="4060726484fc0456" providerId="LiveId" clId="{EAAB5BCD-DDAC-448E-9950-2BFC0B43C781}"/>
    <pc:docChg chg="undo redo custSel addSld delSld modSld sldOrd modSection">
      <pc:chgData name="prayoga abdullah" userId="4060726484fc0456" providerId="LiveId" clId="{EAAB5BCD-DDAC-448E-9950-2BFC0B43C781}" dt="2023-10-09T14:11:14.382" v="1985" actId="1076"/>
      <pc:docMkLst>
        <pc:docMk/>
      </pc:docMkLst>
      <pc:sldChg chg="modSp mod">
        <pc:chgData name="prayoga abdullah" userId="4060726484fc0456" providerId="LiveId" clId="{EAAB5BCD-DDAC-448E-9950-2BFC0B43C781}" dt="2023-10-09T14:11:14.382" v="1985" actId="1076"/>
        <pc:sldMkLst>
          <pc:docMk/>
          <pc:sldMk cId="0" sldId="256"/>
        </pc:sldMkLst>
        <pc:spChg chg="mod">
          <ac:chgData name="prayoga abdullah" userId="4060726484fc0456" providerId="LiveId" clId="{EAAB5BCD-DDAC-448E-9950-2BFC0B43C781}" dt="2023-10-09T11:07:28.556" v="210" actId="20577"/>
          <ac:spMkLst>
            <pc:docMk/>
            <pc:sldMk cId="0" sldId="256"/>
            <ac:spMk id="1177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14:11:14.382" v="1985" actId="1076"/>
          <ac:spMkLst>
            <pc:docMk/>
            <pc:sldMk cId="0" sldId="256"/>
            <ac:spMk id="1178" creationId="{00000000-0000-0000-0000-000000000000}"/>
          </ac:spMkLst>
        </pc:spChg>
        <pc:grpChg chg="mod">
          <ac:chgData name="prayoga abdullah" userId="4060726484fc0456" providerId="LiveId" clId="{EAAB5BCD-DDAC-448E-9950-2BFC0B43C781}" dt="2023-10-09T14:11:07.692" v="1984" actId="1076"/>
          <ac:grpSpMkLst>
            <pc:docMk/>
            <pc:sldMk cId="0" sldId="256"/>
            <ac:grpSpMk id="1172" creationId="{00000000-0000-0000-0000-000000000000}"/>
          </ac:grpSpMkLst>
        </pc:grpChg>
      </pc:sldChg>
      <pc:sldChg chg="del">
        <pc:chgData name="prayoga abdullah" userId="4060726484fc0456" providerId="LiveId" clId="{EAAB5BCD-DDAC-448E-9950-2BFC0B43C781}" dt="2023-10-09T13:41:29.952" v="1497" actId="47"/>
        <pc:sldMkLst>
          <pc:docMk/>
          <pc:sldMk cId="0" sldId="258"/>
        </pc:sldMkLst>
      </pc:sldChg>
      <pc:sldChg chg="addSp modSp mod">
        <pc:chgData name="prayoga abdullah" userId="4060726484fc0456" providerId="LiveId" clId="{EAAB5BCD-DDAC-448E-9950-2BFC0B43C781}" dt="2023-10-09T14:01:00.901" v="1816" actId="113"/>
        <pc:sldMkLst>
          <pc:docMk/>
          <pc:sldMk cId="0" sldId="259"/>
        </pc:sldMkLst>
        <pc:spChg chg="mod">
          <ac:chgData name="prayoga abdullah" userId="4060726484fc0456" providerId="LiveId" clId="{EAAB5BCD-DDAC-448E-9950-2BFC0B43C781}" dt="2023-10-09T14:00:56.885" v="1815" actId="113"/>
          <ac:spMkLst>
            <pc:docMk/>
            <pc:sldMk cId="0" sldId="259"/>
            <ac:spMk id="1229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14:01:00.901" v="1816" actId="113"/>
          <ac:spMkLst>
            <pc:docMk/>
            <pc:sldMk cId="0" sldId="259"/>
            <ac:spMk id="1230" creationId="{00000000-0000-0000-0000-000000000000}"/>
          </ac:spMkLst>
        </pc:spChg>
        <pc:grpChg chg="mod">
          <ac:chgData name="prayoga abdullah" userId="4060726484fc0456" providerId="LiveId" clId="{EAAB5BCD-DDAC-448E-9950-2BFC0B43C781}" dt="2023-10-09T06:48:57.148" v="94" actId="1076"/>
          <ac:grpSpMkLst>
            <pc:docMk/>
            <pc:sldMk cId="0" sldId="259"/>
            <ac:grpSpMk id="1231" creationId="{00000000-0000-0000-0000-000000000000}"/>
          </ac:grpSpMkLst>
        </pc:grpChg>
        <pc:picChg chg="add mod">
          <ac:chgData name="prayoga abdullah" userId="4060726484fc0456" providerId="LiveId" clId="{EAAB5BCD-DDAC-448E-9950-2BFC0B43C781}" dt="2023-10-09T11:08:57.881" v="213" actId="1076"/>
          <ac:picMkLst>
            <pc:docMk/>
            <pc:sldMk cId="0" sldId="259"/>
            <ac:picMk id="3" creationId="{D845882A-6D5F-F927-48D6-574A01A3332F}"/>
          </ac:picMkLst>
        </pc:picChg>
      </pc:sldChg>
      <pc:sldChg chg="del">
        <pc:chgData name="prayoga abdullah" userId="4060726484fc0456" providerId="LiveId" clId="{EAAB5BCD-DDAC-448E-9950-2BFC0B43C781}" dt="2023-10-09T13:41:30.550" v="1498" actId="47"/>
        <pc:sldMkLst>
          <pc:docMk/>
          <pc:sldMk cId="0" sldId="260"/>
        </pc:sldMkLst>
      </pc:sldChg>
      <pc:sldChg chg="addSp delSp modSp mod">
        <pc:chgData name="prayoga abdullah" userId="4060726484fc0456" providerId="LiveId" clId="{EAAB5BCD-DDAC-448E-9950-2BFC0B43C781}" dt="2023-10-09T14:01:23.756" v="1819" actId="2711"/>
        <pc:sldMkLst>
          <pc:docMk/>
          <pc:sldMk cId="0" sldId="262"/>
        </pc:sldMkLst>
        <pc:spChg chg="add mod">
          <ac:chgData name="prayoga abdullah" userId="4060726484fc0456" providerId="LiveId" clId="{EAAB5BCD-DDAC-448E-9950-2BFC0B43C781}" dt="2023-10-09T14:01:23.756" v="1819" actId="2711"/>
          <ac:spMkLst>
            <pc:docMk/>
            <pc:sldMk cId="0" sldId="262"/>
            <ac:spMk id="2" creationId="{EFC78D2B-BFC1-8689-1FFE-89A8DCD187A9}"/>
          </ac:spMkLst>
        </pc:spChg>
        <pc:spChg chg="mod">
          <ac:chgData name="prayoga abdullah" userId="4060726484fc0456" providerId="LiveId" clId="{EAAB5BCD-DDAC-448E-9950-2BFC0B43C781}" dt="2023-10-09T14:01:11.296" v="1818" actId="14100"/>
          <ac:spMkLst>
            <pc:docMk/>
            <pc:sldMk cId="0" sldId="262"/>
            <ac:spMk id="1296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13:53:44.056" v="1782" actId="20577"/>
          <ac:spMkLst>
            <pc:docMk/>
            <pc:sldMk cId="0" sldId="262"/>
            <ac:spMk id="1297" creationId="{00000000-0000-0000-0000-000000000000}"/>
          </ac:spMkLst>
        </pc:spChg>
        <pc:picChg chg="add mod modCrop">
          <ac:chgData name="prayoga abdullah" userId="4060726484fc0456" providerId="LiveId" clId="{EAAB5BCD-DDAC-448E-9950-2BFC0B43C781}" dt="2023-10-09T11:53:50.264" v="439" actId="1076"/>
          <ac:picMkLst>
            <pc:docMk/>
            <pc:sldMk cId="0" sldId="262"/>
            <ac:picMk id="4" creationId="{2D37C837-BBD0-3339-F607-BEDEB07239B0}"/>
          </ac:picMkLst>
        </pc:picChg>
        <pc:picChg chg="del">
          <ac:chgData name="prayoga abdullah" userId="4060726484fc0456" providerId="LiveId" clId="{EAAB5BCD-DDAC-448E-9950-2BFC0B43C781}" dt="2023-10-09T11:52:34.885" v="430" actId="478"/>
          <ac:picMkLst>
            <pc:docMk/>
            <pc:sldMk cId="0" sldId="262"/>
            <ac:picMk id="17" creationId="{36205B3F-2229-A204-DB3F-5F420BCD8E33}"/>
          </ac:picMkLst>
        </pc:picChg>
      </pc:sldChg>
      <pc:sldChg chg="addSp delSp modSp mod ord">
        <pc:chgData name="prayoga abdullah" userId="4060726484fc0456" providerId="LiveId" clId="{EAAB5BCD-DDAC-448E-9950-2BFC0B43C781}" dt="2023-10-09T07:19:16.241" v="209" actId="1076"/>
        <pc:sldMkLst>
          <pc:docMk/>
          <pc:sldMk cId="0" sldId="265"/>
        </pc:sldMkLst>
        <pc:spChg chg="mod">
          <ac:chgData name="prayoga abdullah" userId="4060726484fc0456" providerId="LiveId" clId="{EAAB5BCD-DDAC-448E-9950-2BFC0B43C781}" dt="2023-10-09T07:19:16.241" v="209" actId="1076"/>
          <ac:spMkLst>
            <pc:docMk/>
            <pc:sldMk cId="0" sldId="265"/>
            <ac:spMk id="1376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07:16:15.181" v="181" actId="20577"/>
          <ac:spMkLst>
            <pc:docMk/>
            <pc:sldMk cId="0" sldId="265"/>
            <ac:spMk id="1377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07:17:18.370" v="185" actId="20577"/>
          <ac:spMkLst>
            <pc:docMk/>
            <pc:sldMk cId="0" sldId="265"/>
            <ac:spMk id="1378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07:04:46.372" v="131" actId="20577"/>
          <ac:spMkLst>
            <pc:docMk/>
            <pc:sldMk cId="0" sldId="265"/>
            <ac:spMk id="1379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07:06:37.210" v="141" actId="403"/>
          <ac:spMkLst>
            <pc:docMk/>
            <pc:sldMk cId="0" sldId="265"/>
            <ac:spMk id="1380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07:07:20.337" v="150" actId="20577"/>
          <ac:spMkLst>
            <pc:docMk/>
            <pc:sldMk cId="0" sldId="265"/>
            <ac:spMk id="1381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07:14:22.595" v="174" actId="403"/>
          <ac:spMkLst>
            <pc:docMk/>
            <pc:sldMk cId="0" sldId="265"/>
            <ac:spMk id="1382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07:10:22.802" v="156" actId="20577"/>
          <ac:spMkLst>
            <pc:docMk/>
            <pc:sldMk cId="0" sldId="265"/>
            <ac:spMk id="1383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07:12:57.213" v="169" actId="2711"/>
          <ac:spMkLst>
            <pc:docMk/>
            <pc:sldMk cId="0" sldId="265"/>
            <ac:spMk id="1384" creationId="{00000000-0000-0000-0000-000000000000}"/>
          </ac:spMkLst>
        </pc:spChg>
        <pc:graphicFrameChg chg="add del mod">
          <ac:chgData name="prayoga abdullah" userId="4060726484fc0456" providerId="LiveId" clId="{EAAB5BCD-DDAC-448E-9950-2BFC0B43C781}" dt="2023-10-09T07:10:49.807" v="158"/>
          <ac:graphicFrameMkLst>
            <pc:docMk/>
            <pc:sldMk cId="0" sldId="265"/>
            <ac:graphicFrameMk id="2" creationId="{65F7245C-EC10-8FB3-DF35-8C546F62D695}"/>
          </ac:graphicFrameMkLst>
        </pc:graphicFrameChg>
      </pc:sldChg>
      <pc:sldChg chg="addSp delSp modSp mod ord">
        <pc:chgData name="prayoga abdullah" userId="4060726484fc0456" providerId="LiveId" clId="{EAAB5BCD-DDAC-448E-9950-2BFC0B43C781}" dt="2023-10-09T12:43:57.591" v="1308" actId="478"/>
        <pc:sldMkLst>
          <pc:docMk/>
          <pc:sldMk cId="0" sldId="266"/>
        </pc:sldMkLst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3" creationId="{4200A0A3-1B36-567D-483D-A3D386D7C7BC}"/>
          </ac:spMkLst>
        </pc:spChg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5" creationId="{9C405637-644C-3815-84BE-9D90645BD316}"/>
          </ac:spMkLst>
        </pc:spChg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7" creationId="{1A1F145A-EA77-DE3A-13A7-4D1CB51BFC3E}"/>
          </ac:spMkLst>
        </pc:spChg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9" creationId="{666D96FC-066E-44F4-B3D9-01D0C470AAF3}"/>
          </ac:spMkLst>
        </pc:spChg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11" creationId="{E393E7C0-CBB8-FD3A-6F12-16AC14444304}"/>
          </ac:spMkLst>
        </pc:spChg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13" creationId="{12229283-CBF7-BF67-390A-198D7B8BD4DF}"/>
          </ac:spMkLst>
        </pc:spChg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15" creationId="{00A84C7A-449C-8829-ACB6-46DF5D7506C3}"/>
          </ac:spMkLst>
        </pc:spChg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17" creationId="{495123AF-4307-D701-DAA3-DF393CA18B8B}"/>
          </ac:spMkLst>
        </pc:spChg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19" creationId="{00D8B18B-40C0-15E3-460B-B3CC7C5001E2}"/>
          </ac:spMkLst>
        </pc:spChg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21" creationId="{C398C1AF-D192-1DEA-BD96-58E6B5B8C918}"/>
          </ac:spMkLst>
        </pc:spChg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23" creationId="{3E2A164A-C2C2-9B5C-2FC5-606B9F281A7B}"/>
          </ac:spMkLst>
        </pc:spChg>
        <pc:spChg chg="add 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25" creationId="{5F37CA81-D2BB-54D3-50FA-D177F9B841BD}"/>
          </ac:spMkLst>
        </pc:spChg>
        <pc:spChg chg="add del mod">
          <ac:chgData name="prayoga abdullah" userId="4060726484fc0456" providerId="LiveId" clId="{EAAB5BCD-DDAC-448E-9950-2BFC0B43C781}" dt="2023-10-09T12:31:23.061" v="1087" actId="478"/>
          <ac:spMkLst>
            <pc:docMk/>
            <pc:sldMk cId="0" sldId="266"/>
            <ac:spMk id="27" creationId="{06F1901E-418C-FC38-86B6-F940949B7200}"/>
          </ac:spMkLst>
        </pc:spChg>
        <pc:spChg chg="add mod">
          <ac:chgData name="prayoga abdullah" userId="4060726484fc0456" providerId="LiveId" clId="{EAAB5BCD-DDAC-448E-9950-2BFC0B43C781}" dt="2023-10-09T12:36:01.065" v="1276" actId="1076"/>
          <ac:spMkLst>
            <pc:docMk/>
            <pc:sldMk cId="0" sldId="266"/>
            <ac:spMk id="28" creationId="{A726B2D9-7722-EEC8-3E97-9813F5B58B10}"/>
          </ac:spMkLst>
        </pc:spChg>
        <pc:spChg chg="add del mod">
          <ac:chgData name="prayoga abdullah" userId="4060726484fc0456" providerId="LiveId" clId="{EAAB5BCD-DDAC-448E-9950-2BFC0B43C781}" dt="2023-10-09T12:36:06.647" v="1277" actId="1076"/>
          <ac:spMkLst>
            <pc:docMk/>
            <pc:sldMk cId="0" sldId="266"/>
            <ac:spMk id="29" creationId="{001A053B-1620-50E6-A873-CE8C27D72E04}"/>
          </ac:spMkLst>
        </pc:spChg>
        <pc:spChg chg="add del mod">
          <ac:chgData name="prayoga abdullah" userId="4060726484fc0456" providerId="LiveId" clId="{EAAB5BCD-DDAC-448E-9950-2BFC0B43C781}" dt="2023-10-09T12:42:50.171" v="1298" actId="11529"/>
          <ac:spMkLst>
            <pc:docMk/>
            <pc:sldMk cId="0" sldId="266"/>
            <ac:spMk id="34" creationId="{AE516493-0AA2-0CFB-267C-A0BBCA2E3929}"/>
          </ac:spMkLst>
        </pc:spChg>
        <pc:spChg chg="del mod">
          <ac:chgData name="prayoga abdullah" userId="4060726484fc0456" providerId="LiveId" clId="{EAAB5BCD-DDAC-448E-9950-2BFC0B43C781}" dt="2023-10-09T12:31:20.790" v="1086" actId="478"/>
          <ac:spMkLst>
            <pc:docMk/>
            <pc:sldMk cId="0" sldId="266"/>
            <ac:spMk id="1476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77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78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79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80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81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82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83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84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85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86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87" creationId="{00000000-0000-0000-0000-000000000000}"/>
          </ac:spMkLst>
        </pc:spChg>
        <pc:spChg chg="del">
          <ac:chgData name="prayoga abdullah" userId="4060726484fc0456" providerId="LiveId" clId="{EAAB5BCD-DDAC-448E-9950-2BFC0B43C781}" dt="2023-10-09T12:31:15.310" v="1084" actId="478"/>
          <ac:spMkLst>
            <pc:docMk/>
            <pc:sldMk cId="0" sldId="266"/>
            <ac:spMk id="1488" creationId="{00000000-0000-0000-0000-000000000000}"/>
          </ac:spMkLst>
        </pc:spChg>
        <pc:grpChg chg="del">
          <ac:chgData name="prayoga abdullah" userId="4060726484fc0456" providerId="LiveId" clId="{EAAB5BCD-DDAC-448E-9950-2BFC0B43C781}" dt="2023-10-09T12:31:15.310" v="1084" actId="478"/>
          <ac:grpSpMkLst>
            <pc:docMk/>
            <pc:sldMk cId="0" sldId="266"/>
            <ac:grpSpMk id="1489" creationId="{00000000-0000-0000-0000-000000000000}"/>
          </ac:grpSpMkLst>
        </pc:grpChg>
        <pc:grpChg chg="del">
          <ac:chgData name="prayoga abdullah" userId="4060726484fc0456" providerId="LiveId" clId="{EAAB5BCD-DDAC-448E-9950-2BFC0B43C781}" dt="2023-10-09T12:31:15.310" v="1084" actId="478"/>
          <ac:grpSpMkLst>
            <pc:docMk/>
            <pc:sldMk cId="0" sldId="266"/>
            <ac:grpSpMk id="1505" creationId="{00000000-0000-0000-0000-000000000000}"/>
          </ac:grpSpMkLst>
        </pc:grpChg>
        <pc:grpChg chg="del">
          <ac:chgData name="prayoga abdullah" userId="4060726484fc0456" providerId="LiveId" clId="{EAAB5BCD-DDAC-448E-9950-2BFC0B43C781}" dt="2023-10-09T12:31:15.310" v="1084" actId="478"/>
          <ac:grpSpMkLst>
            <pc:docMk/>
            <pc:sldMk cId="0" sldId="266"/>
            <ac:grpSpMk id="1512" creationId="{00000000-0000-0000-0000-000000000000}"/>
          </ac:grpSpMkLst>
        </pc:grpChg>
        <pc:grpChg chg="del">
          <ac:chgData name="prayoga abdullah" userId="4060726484fc0456" providerId="LiveId" clId="{EAAB5BCD-DDAC-448E-9950-2BFC0B43C781}" dt="2023-10-09T12:31:15.310" v="1084" actId="478"/>
          <ac:grpSpMkLst>
            <pc:docMk/>
            <pc:sldMk cId="0" sldId="266"/>
            <ac:grpSpMk id="1515" creationId="{00000000-0000-0000-0000-000000000000}"/>
          </ac:grpSpMkLst>
        </pc:grpChg>
        <pc:grpChg chg="del">
          <ac:chgData name="prayoga abdullah" userId="4060726484fc0456" providerId="LiveId" clId="{EAAB5BCD-DDAC-448E-9950-2BFC0B43C781}" dt="2023-10-09T12:31:15.310" v="1084" actId="478"/>
          <ac:grpSpMkLst>
            <pc:docMk/>
            <pc:sldMk cId="0" sldId="266"/>
            <ac:grpSpMk id="1519" creationId="{00000000-0000-0000-0000-000000000000}"/>
          </ac:grpSpMkLst>
        </pc:grpChg>
        <pc:grpChg chg="del">
          <ac:chgData name="prayoga abdullah" userId="4060726484fc0456" providerId="LiveId" clId="{EAAB5BCD-DDAC-448E-9950-2BFC0B43C781}" dt="2023-10-09T12:31:15.310" v="1084" actId="478"/>
          <ac:grpSpMkLst>
            <pc:docMk/>
            <pc:sldMk cId="0" sldId="266"/>
            <ac:grpSpMk id="1523" creationId="{00000000-0000-0000-0000-000000000000}"/>
          </ac:grpSpMkLst>
        </pc:grpChg>
        <pc:graphicFrameChg chg="add del mod modGraphic">
          <ac:chgData name="prayoga abdullah" userId="4060726484fc0456" providerId="LiveId" clId="{EAAB5BCD-DDAC-448E-9950-2BFC0B43C781}" dt="2023-10-09T12:43:57.591" v="1308" actId="478"/>
          <ac:graphicFrameMkLst>
            <pc:docMk/>
            <pc:sldMk cId="0" sldId="266"/>
            <ac:graphicFrameMk id="35" creationId="{48492DB0-18C6-36DA-8375-6CCD402E3817}"/>
          </ac:graphicFrameMkLst>
        </pc:graphicFrameChg>
        <pc:picChg chg="add del mod modCrop">
          <ac:chgData name="prayoga abdullah" userId="4060726484fc0456" providerId="LiveId" clId="{EAAB5BCD-DDAC-448E-9950-2BFC0B43C781}" dt="2023-10-09T12:41:40.287" v="1289" actId="478"/>
          <ac:picMkLst>
            <pc:docMk/>
            <pc:sldMk cId="0" sldId="266"/>
            <ac:picMk id="31" creationId="{BAC5D8D5-1BED-FFE7-75A3-329F88EBDA9A}"/>
          </ac:picMkLst>
        </pc:picChg>
        <pc:picChg chg="add mod modCrop">
          <ac:chgData name="prayoga abdullah" userId="4060726484fc0456" providerId="LiveId" clId="{EAAB5BCD-DDAC-448E-9950-2BFC0B43C781}" dt="2023-10-09T12:42:52.589" v="1300" actId="1076"/>
          <ac:picMkLst>
            <pc:docMk/>
            <pc:sldMk cId="0" sldId="266"/>
            <ac:picMk id="33" creationId="{53C1C34B-CE7F-53EE-28EF-356B746F6B35}"/>
          </ac:picMkLst>
        </pc:picChg>
      </pc:sldChg>
      <pc:sldChg chg="modSp mod ord">
        <pc:chgData name="prayoga abdullah" userId="4060726484fc0456" providerId="LiveId" clId="{EAAB5BCD-DDAC-448E-9950-2BFC0B43C781}" dt="2023-10-09T14:10:43.102" v="1982" actId="1076"/>
        <pc:sldMkLst>
          <pc:docMk/>
          <pc:sldMk cId="0" sldId="267"/>
        </pc:sldMkLst>
        <pc:spChg chg="mod">
          <ac:chgData name="prayoga abdullah" userId="4060726484fc0456" providerId="LiveId" clId="{EAAB5BCD-DDAC-448E-9950-2BFC0B43C781}" dt="2023-10-09T14:10:43.102" v="1982" actId="1076"/>
          <ac:spMkLst>
            <pc:docMk/>
            <pc:sldMk cId="0" sldId="267"/>
            <ac:spMk id="1547" creationId="{00000000-0000-0000-0000-000000000000}"/>
          </ac:spMkLst>
        </pc:spChg>
      </pc:sldChg>
      <pc:sldChg chg="addSp delSp modSp mod">
        <pc:chgData name="prayoga abdullah" userId="4060726484fc0456" providerId="LiveId" clId="{EAAB5BCD-DDAC-448E-9950-2BFC0B43C781}" dt="2023-10-09T14:08:38.041" v="1944" actId="20577"/>
        <pc:sldMkLst>
          <pc:docMk/>
          <pc:sldMk cId="0" sldId="268"/>
        </pc:sldMkLst>
        <pc:spChg chg="add del mod">
          <ac:chgData name="prayoga abdullah" userId="4060726484fc0456" providerId="LiveId" clId="{EAAB5BCD-DDAC-448E-9950-2BFC0B43C781}" dt="2023-10-09T13:56:28.237" v="1800" actId="478"/>
          <ac:spMkLst>
            <pc:docMk/>
            <pc:sldMk cId="0" sldId="268"/>
            <ac:spMk id="3" creationId="{2C9A5B26-5BAA-0C3F-5536-B8481A5FCDDB}"/>
          </ac:spMkLst>
        </pc:spChg>
        <pc:spChg chg="add del mod">
          <ac:chgData name="prayoga abdullah" userId="4060726484fc0456" providerId="LiveId" clId="{EAAB5BCD-DDAC-448E-9950-2BFC0B43C781}" dt="2023-10-09T13:56:28.237" v="1800" actId="478"/>
          <ac:spMkLst>
            <pc:docMk/>
            <pc:sldMk cId="0" sldId="268"/>
            <ac:spMk id="5" creationId="{4C45C0F1-02AA-EFA1-0739-BECB22199AED}"/>
          </ac:spMkLst>
        </pc:spChg>
        <pc:spChg chg="add del mod">
          <ac:chgData name="prayoga abdullah" userId="4060726484fc0456" providerId="LiveId" clId="{EAAB5BCD-DDAC-448E-9950-2BFC0B43C781}" dt="2023-10-09T13:56:47.398" v="1803" actId="478"/>
          <ac:spMkLst>
            <pc:docMk/>
            <pc:sldMk cId="0" sldId="268"/>
            <ac:spMk id="7" creationId="{4C59D57F-8363-9CAD-F839-60402CC45868}"/>
          </ac:spMkLst>
        </pc:spChg>
        <pc:spChg chg="add del mod">
          <ac:chgData name="prayoga abdullah" userId="4060726484fc0456" providerId="LiveId" clId="{EAAB5BCD-DDAC-448E-9950-2BFC0B43C781}" dt="2023-10-09T13:56:55.279" v="1807" actId="478"/>
          <ac:spMkLst>
            <pc:docMk/>
            <pc:sldMk cId="0" sldId="268"/>
            <ac:spMk id="9" creationId="{970085FD-41FD-9FC0-091B-AA17AD8E84BE}"/>
          </ac:spMkLst>
        </pc:spChg>
        <pc:spChg chg="add mod">
          <ac:chgData name="prayoga abdullah" userId="4060726484fc0456" providerId="LiveId" clId="{EAAB5BCD-DDAC-448E-9950-2BFC0B43C781}" dt="2023-10-09T14:04:42.960" v="1843" actId="20577"/>
          <ac:spMkLst>
            <pc:docMk/>
            <pc:sldMk cId="0" sldId="268"/>
            <ac:spMk id="10" creationId="{BC59DB59-183E-9858-BB22-370BDDBEFB0F}"/>
          </ac:spMkLst>
        </pc:spChg>
        <pc:spChg chg="add mod">
          <ac:chgData name="prayoga abdullah" userId="4060726484fc0456" providerId="LiveId" clId="{EAAB5BCD-DDAC-448E-9950-2BFC0B43C781}" dt="2023-10-09T14:08:38.041" v="1944" actId="20577"/>
          <ac:spMkLst>
            <pc:docMk/>
            <pc:sldMk cId="0" sldId="268"/>
            <ac:spMk id="11" creationId="{C0A2707B-1683-58CC-A2A7-66728F50BDE5}"/>
          </ac:spMkLst>
        </pc:spChg>
        <pc:spChg chg="add del">
          <ac:chgData name="prayoga abdullah" userId="4060726484fc0456" providerId="LiveId" clId="{EAAB5BCD-DDAC-448E-9950-2BFC0B43C781}" dt="2023-10-09T13:56:44.372" v="1802" actId="478"/>
          <ac:spMkLst>
            <pc:docMk/>
            <pc:sldMk cId="0" sldId="268"/>
            <ac:spMk id="1582" creationId="{00000000-0000-0000-0000-000000000000}"/>
          </ac:spMkLst>
        </pc:spChg>
        <pc:spChg chg="add del">
          <ac:chgData name="prayoga abdullah" userId="4060726484fc0456" providerId="LiveId" clId="{EAAB5BCD-DDAC-448E-9950-2BFC0B43C781}" dt="2023-10-09T13:56:50.883" v="1804" actId="478"/>
          <ac:spMkLst>
            <pc:docMk/>
            <pc:sldMk cId="0" sldId="268"/>
            <ac:spMk id="1583" creationId="{00000000-0000-0000-0000-000000000000}"/>
          </ac:spMkLst>
        </pc:spChg>
        <pc:grpChg chg="add del mod">
          <ac:chgData name="prayoga abdullah" userId="4060726484fc0456" providerId="LiveId" clId="{EAAB5BCD-DDAC-448E-9950-2BFC0B43C781}" dt="2023-10-09T14:03:29.932" v="1827" actId="14100"/>
          <ac:grpSpMkLst>
            <pc:docMk/>
            <pc:sldMk cId="0" sldId="268"/>
            <ac:grpSpMk id="1610" creationId="{00000000-0000-0000-0000-000000000000}"/>
          </ac:grpSpMkLst>
        </pc:grpChg>
        <pc:grpChg chg="add del">
          <ac:chgData name="prayoga abdullah" userId="4060726484fc0456" providerId="LiveId" clId="{EAAB5BCD-DDAC-448E-9950-2BFC0B43C781}" dt="2023-10-09T13:56:40.058" v="1801" actId="478"/>
          <ac:grpSpMkLst>
            <pc:docMk/>
            <pc:sldMk cId="0" sldId="268"/>
            <ac:grpSpMk id="1627" creationId="{00000000-0000-0000-0000-000000000000}"/>
          </ac:grpSpMkLst>
        </pc:grpChg>
        <pc:picChg chg="add mod modCrop">
          <ac:chgData name="prayoga abdullah" userId="4060726484fc0456" providerId="LiveId" clId="{EAAB5BCD-DDAC-448E-9950-2BFC0B43C781}" dt="2023-10-09T14:04:20.196" v="1835" actId="1076"/>
          <ac:picMkLst>
            <pc:docMk/>
            <pc:sldMk cId="0" sldId="268"/>
            <ac:picMk id="13" creationId="{3FF23A30-3596-BCB3-A122-051856ACDFEE}"/>
          </ac:picMkLst>
        </pc:picChg>
      </pc:sldChg>
      <pc:sldChg chg="del">
        <pc:chgData name="prayoga abdullah" userId="4060726484fc0456" providerId="LiveId" clId="{EAAB5BCD-DDAC-448E-9950-2BFC0B43C781}" dt="2023-10-09T13:41:29.261" v="1496" actId="47"/>
        <pc:sldMkLst>
          <pc:docMk/>
          <pc:sldMk cId="1639666795" sldId="312"/>
        </pc:sldMkLst>
      </pc:sldChg>
      <pc:sldChg chg="addSp modSp add mod ord">
        <pc:chgData name="prayoga abdullah" userId="4060726484fc0456" providerId="LiveId" clId="{EAAB5BCD-DDAC-448E-9950-2BFC0B43C781}" dt="2023-10-09T14:00:47.207" v="1814" actId="113"/>
        <pc:sldMkLst>
          <pc:docMk/>
          <pc:sldMk cId="1148742206" sldId="313"/>
        </pc:sldMkLst>
        <pc:spChg chg="mod">
          <ac:chgData name="prayoga abdullah" userId="4060726484fc0456" providerId="LiveId" clId="{EAAB5BCD-DDAC-448E-9950-2BFC0B43C781}" dt="2023-10-09T14:00:41.007" v="1813" actId="1076"/>
          <ac:spMkLst>
            <pc:docMk/>
            <pc:sldMk cId="1148742206" sldId="313"/>
            <ac:spMk id="1229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14:00:47.207" v="1814" actId="113"/>
          <ac:spMkLst>
            <pc:docMk/>
            <pc:sldMk cId="1148742206" sldId="313"/>
            <ac:spMk id="1230" creationId="{00000000-0000-0000-0000-000000000000}"/>
          </ac:spMkLst>
        </pc:spChg>
        <pc:grpChg chg="mod">
          <ac:chgData name="prayoga abdullah" userId="4060726484fc0456" providerId="LiveId" clId="{EAAB5BCD-DDAC-448E-9950-2BFC0B43C781}" dt="2023-10-09T07:01:12.572" v="120" actId="1076"/>
          <ac:grpSpMkLst>
            <pc:docMk/>
            <pc:sldMk cId="1148742206" sldId="313"/>
            <ac:grpSpMk id="1231" creationId="{00000000-0000-0000-0000-000000000000}"/>
          </ac:grpSpMkLst>
        </pc:grpChg>
        <pc:picChg chg="add mod">
          <ac:chgData name="prayoga abdullah" userId="4060726484fc0456" providerId="LiveId" clId="{EAAB5BCD-DDAC-448E-9950-2BFC0B43C781}" dt="2023-10-09T07:01:25.273" v="122" actId="1076"/>
          <ac:picMkLst>
            <pc:docMk/>
            <pc:sldMk cId="1148742206" sldId="313"/>
            <ac:picMk id="3" creationId="{4377D368-D44D-FE8D-2168-0067F475B08A}"/>
          </ac:picMkLst>
        </pc:picChg>
      </pc:sldChg>
      <pc:sldChg chg="addSp delSp modSp add mod">
        <pc:chgData name="prayoga abdullah" userId="4060726484fc0456" providerId="LiveId" clId="{EAAB5BCD-DDAC-448E-9950-2BFC0B43C781}" dt="2023-10-09T14:08:14.863" v="1935" actId="14100"/>
        <pc:sldMkLst>
          <pc:docMk/>
          <pc:sldMk cId="1194817409" sldId="314"/>
        </pc:sldMkLst>
        <pc:spChg chg="add mod">
          <ac:chgData name="prayoga abdullah" userId="4060726484fc0456" providerId="LiveId" clId="{EAAB5BCD-DDAC-448E-9950-2BFC0B43C781}" dt="2023-10-09T14:03:06.022" v="1823" actId="1035"/>
          <ac:spMkLst>
            <pc:docMk/>
            <pc:sldMk cId="1194817409" sldId="314"/>
            <ac:spMk id="2" creationId="{34580CF0-D7A4-693A-6539-90970406E223}"/>
          </ac:spMkLst>
        </pc:spChg>
        <pc:spChg chg="add mod">
          <ac:chgData name="prayoga abdullah" userId="4060726484fc0456" providerId="LiveId" clId="{EAAB5BCD-DDAC-448E-9950-2BFC0B43C781}" dt="2023-10-09T14:08:14.863" v="1935" actId="14100"/>
          <ac:spMkLst>
            <pc:docMk/>
            <pc:sldMk cId="1194817409" sldId="314"/>
            <ac:spMk id="6" creationId="{50D35F5C-00CC-15E2-6DB5-ECDB8592FF3A}"/>
          </ac:spMkLst>
        </pc:spChg>
        <pc:spChg chg="add del mod">
          <ac:chgData name="prayoga abdullah" userId="4060726484fc0456" providerId="LiveId" clId="{EAAB5BCD-DDAC-448E-9950-2BFC0B43C781}" dt="2023-10-09T13:47:45.704" v="1589" actId="478"/>
          <ac:spMkLst>
            <pc:docMk/>
            <pc:sldMk cId="1194817409" sldId="314"/>
            <ac:spMk id="8" creationId="{17A5F9D5-4815-DBDE-101C-8CDA1D482516}"/>
          </ac:spMkLst>
        </pc:spChg>
        <pc:spChg chg="mod">
          <ac:chgData name="prayoga abdullah" userId="4060726484fc0456" providerId="LiveId" clId="{EAAB5BCD-DDAC-448E-9950-2BFC0B43C781}" dt="2023-10-09T14:00:26.451" v="1810" actId="113"/>
          <ac:spMkLst>
            <pc:docMk/>
            <pc:sldMk cId="1194817409" sldId="314"/>
            <ac:spMk id="1296" creationId="{00000000-0000-0000-0000-000000000000}"/>
          </ac:spMkLst>
        </pc:spChg>
        <pc:spChg chg="del mod">
          <ac:chgData name="prayoga abdullah" userId="4060726484fc0456" providerId="LiveId" clId="{EAAB5BCD-DDAC-448E-9950-2BFC0B43C781}" dt="2023-10-09T13:47:43.047" v="1588" actId="478"/>
          <ac:spMkLst>
            <pc:docMk/>
            <pc:sldMk cId="1194817409" sldId="314"/>
            <ac:spMk id="1297" creationId="{00000000-0000-0000-0000-000000000000}"/>
          </ac:spMkLst>
        </pc:spChg>
        <pc:picChg chg="add del mod">
          <ac:chgData name="prayoga abdullah" userId="4060726484fc0456" providerId="LiveId" clId="{EAAB5BCD-DDAC-448E-9950-2BFC0B43C781}" dt="2023-10-09T06:49:48.628" v="98" actId="478"/>
          <ac:picMkLst>
            <pc:docMk/>
            <pc:sldMk cId="1194817409" sldId="314"/>
            <ac:picMk id="3" creationId="{CAE1E6E8-7EE3-610C-4250-0100B20462DB}"/>
          </ac:picMkLst>
        </pc:picChg>
        <pc:picChg chg="add del mod modCrop">
          <ac:chgData name="prayoga abdullah" userId="4060726484fc0456" providerId="LiveId" clId="{EAAB5BCD-DDAC-448E-9950-2BFC0B43C781}" dt="2023-10-09T13:55:09.643" v="1783" actId="478"/>
          <ac:picMkLst>
            <pc:docMk/>
            <pc:sldMk cId="1194817409" sldId="314"/>
            <ac:picMk id="4" creationId="{88EE3294-0643-974B-DF62-D75F50CF7B6F}"/>
          </ac:picMkLst>
        </pc:picChg>
        <pc:picChg chg="add del mod modCrop">
          <ac:chgData name="prayoga abdullah" userId="4060726484fc0456" providerId="LiveId" clId="{EAAB5BCD-DDAC-448E-9950-2BFC0B43C781}" dt="2023-10-09T13:44:06.315" v="1503" actId="478"/>
          <ac:picMkLst>
            <pc:docMk/>
            <pc:sldMk cId="1194817409" sldId="314"/>
            <ac:picMk id="5" creationId="{154E4FC5-4702-7E29-8795-26A144C35390}"/>
          </ac:picMkLst>
        </pc:picChg>
        <pc:picChg chg="add mod">
          <ac:chgData name="prayoga abdullah" userId="4060726484fc0456" providerId="LiveId" clId="{EAAB5BCD-DDAC-448E-9950-2BFC0B43C781}" dt="2023-10-09T13:55:55.218" v="1794" actId="1076"/>
          <ac:picMkLst>
            <pc:docMk/>
            <pc:sldMk cId="1194817409" sldId="314"/>
            <ac:picMk id="10" creationId="{C93F123A-5D89-E9AB-0745-C7506E426D0E}"/>
          </ac:picMkLst>
        </pc:picChg>
        <pc:picChg chg="del">
          <ac:chgData name="prayoga abdullah" userId="4060726484fc0456" providerId="LiveId" clId="{EAAB5BCD-DDAC-448E-9950-2BFC0B43C781}" dt="2023-10-09T06:48:00.715" v="92" actId="478"/>
          <ac:picMkLst>
            <pc:docMk/>
            <pc:sldMk cId="1194817409" sldId="314"/>
            <ac:picMk id="17" creationId="{36205B3F-2229-A204-DB3F-5F420BCD8E33}"/>
          </ac:picMkLst>
        </pc:picChg>
      </pc:sldChg>
      <pc:sldChg chg="addSp delSp modSp new mod">
        <pc:chgData name="prayoga abdullah" userId="4060726484fc0456" providerId="LiveId" clId="{EAAB5BCD-DDAC-448E-9950-2BFC0B43C781}" dt="2023-10-09T12:19:29.092" v="799" actId="1076"/>
        <pc:sldMkLst>
          <pc:docMk/>
          <pc:sldMk cId="2675138755" sldId="315"/>
        </pc:sldMkLst>
        <pc:spChg chg="add del mod">
          <ac:chgData name="prayoga abdullah" userId="4060726484fc0456" providerId="LiveId" clId="{EAAB5BCD-DDAC-448E-9950-2BFC0B43C781}" dt="2023-10-09T12:19:18.537" v="798" actId="1076"/>
          <ac:spMkLst>
            <pc:docMk/>
            <pc:sldMk cId="2675138755" sldId="315"/>
            <ac:spMk id="2" creationId="{7DF93368-F83D-D8E2-4FAA-F13396EF2F2A}"/>
          </ac:spMkLst>
        </pc:spChg>
        <pc:spChg chg="add mod">
          <ac:chgData name="prayoga abdullah" userId="4060726484fc0456" providerId="LiveId" clId="{EAAB5BCD-DDAC-448E-9950-2BFC0B43C781}" dt="2023-10-09T12:19:29.092" v="799" actId="1076"/>
          <ac:spMkLst>
            <pc:docMk/>
            <pc:sldMk cId="2675138755" sldId="315"/>
            <ac:spMk id="3" creationId="{A61DF628-1A4E-150F-B151-AF37B384FA68}"/>
          </ac:spMkLst>
        </pc:spChg>
        <pc:spChg chg="add del">
          <ac:chgData name="prayoga abdullah" userId="4060726484fc0456" providerId="LiveId" clId="{EAAB5BCD-DDAC-448E-9950-2BFC0B43C781}" dt="2023-10-09T12:13:24.639" v="635" actId="22"/>
          <ac:spMkLst>
            <pc:docMk/>
            <pc:sldMk cId="2675138755" sldId="315"/>
            <ac:spMk id="7" creationId="{5A5DE960-BF26-A1F6-09B0-1B47E2E23F9D}"/>
          </ac:spMkLst>
        </pc:spChg>
        <pc:picChg chg="add mod">
          <ac:chgData name="prayoga abdullah" userId="4060726484fc0456" providerId="LiveId" clId="{EAAB5BCD-DDAC-448E-9950-2BFC0B43C781}" dt="2023-10-09T12:19:14.134" v="797" actId="1076"/>
          <ac:picMkLst>
            <pc:docMk/>
            <pc:sldMk cId="2675138755" sldId="315"/>
            <ac:picMk id="5" creationId="{AFAD78E4-781E-9263-C1F8-14A3046290C3}"/>
          </ac:picMkLst>
        </pc:picChg>
      </pc:sldChg>
      <pc:sldChg chg="addSp delSp modSp add mod">
        <pc:chgData name="prayoga abdullah" userId="4060726484fc0456" providerId="LiveId" clId="{EAAB5BCD-DDAC-448E-9950-2BFC0B43C781}" dt="2023-10-09T12:19:07.608" v="796" actId="1076"/>
        <pc:sldMkLst>
          <pc:docMk/>
          <pc:sldMk cId="265491279" sldId="316"/>
        </pc:sldMkLst>
        <pc:spChg chg="mod">
          <ac:chgData name="prayoga abdullah" userId="4060726484fc0456" providerId="LiveId" clId="{EAAB5BCD-DDAC-448E-9950-2BFC0B43C781}" dt="2023-10-09T12:19:07.608" v="796" actId="1076"/>
          <ac:spMkLst>
            <pc:docMk/>
            <pc:sldMk cId="265491279" sldId="316"/>
            <ac:spMk id="2" creationId="{7DF93368-F83D-D8E2-4FAA-F13396EF2F2A}"/>
          </ac:spMkLst>
        </pc:spChg>
        <pc:spChg chg="mod">
          <ac:chgData name="prayoga abdullah" userId="4060726484fc0456" providerId="LiveId" clId="{EAAB5BCD-DDAC-448E-9950-2BFC0B43C781}" dt="2023-10-09T12:18:55.999" v="794" actId="1076"/>
          <ac:spMkLst>
            <pc:docMk/>
            <pc:sldMk cId="265491279" sldId="316"/>
            <ac:spMk id="3" creationId="{A61DF628-1A4E-150F-B151-AF37B384FA68}"/>
          </ac:spMkLst>
        </pc:spChg>
        <pc:picChg chg="del">
          <ac:chgData name="prayoga abdullah" userId="4060726484fc0456" providerId="LiveId" clId="{EAAB5BCD-DDAC-448E-9950-2BFC0B43C781}" dt="2023-10-09T12:14:25.197" v="637" actId="478"/>
          <ac:picMkLst>
            <pc:docMk/>
            <pc:sldMk cId="265491279" sldId="316"/>
            <ac:picMk id="5" creationId="{AFAD78E4-781E-9263-C1F8-14A3046290C3}"/>
          </ac:picMkLst>
        </pc:picChg>
        <pc:picChg chg="add del mod">
          <ac:chgData name="prayoga abdullah" userId="4060726484fc0456" providerId="LiveId" clId="{EAAB5BCD-DDAC-448E-9950-2BFC0B43C781}" dt="2023-10-09T12:14:41.782" v="639" actId="478"/>
          <ac:picMkLst>
            <pc:docMk/>
            <pc:sldMk cId="265491279" sldId="316"/>
            <ac:picMk id="6" creationId="{3011D95E-255D-7313-D5F4-381610083B4E}"/>
          </ac:picMkLst>
        </pc:picChg>
        <pc:picChg chg="add mod modCrop">
          <ac:chgData name="prayoga abdullah" userId="4060726484fc0456" providerId="LiveId" clId="{EAAB5BCD-DDAC-448E-9950-2BFC0B43C781}" dt="2023-10-09T12:18:59.043" v="795" actId="1076"/>
          <ac:picMkLst>
            <pc:docMk/>
            <pc:sldMk cId="265491279" sldId="316"/>
            <ac:picMk id="8" creationId="{78FDF281-B68B-97F3-C1CF-733A70B54E1E}"/>
          </ac:picMkLst>
        </pc:picChg>
      </pc:sldChg>
      <pc:sldChg chg="new del">
        <pc:chgData name="prayoga abdullah" userId="4060726484fc0456" providerId="LiveId" clId="{EAAB5BCD-DDAC-448E-9950-2BFC0B43C781}" dt="2023-10-09T12:10:52.064" v="610" actId="680"/>
        <pc:sldMkLst>
          <pc:docMk/>
          <pc:sldMk cId="3974821956" sldId="316"/>
        </pc:sldMkLst>
      </pc:sldChg>
      <pc:sldChg chg="add del">
        <pc:chgData name="prayoga abdullah" userId="4060726484fc0456" providerId="LiveId" clId="{EAAB5BCD-DDAC-448E-9950-2BFC0B43C781}" dt="2023-10-09T12:21:20.776" v="801" actId="47"/>
        <pc:sldMkLst>
          <pc:docMk/>
          <pc:sldMk cId="2974622902" sldId="317"/>
        </pc:sldMkLst>
      </pc:sldChg>
      <pc:sldChg chg="addSp delSp modSp new mod ord">
        <pc:chgData name="prayoga abdullah" userId="4060726484fc0456" providerId="LiveId" clId="{EAAB5BCD-DDAC-448E-9950-2BFC0B43C781}" dt="2023-10-09T12:29:54.045" v="1077" actId="1076"/>
        <pc:sldMkLst>
          <pc:docMk/>
          <pc:sldMk cId="3782746895" sldId="317"/>
        </pc:sldMkLst>
        <pc:spChg chg="del">
          <ac:chgData name="prayoga abdullah" userId="4060726484fc0456" providerId="LiveId" clId="{EAAB5BCD-DDAC-448E-9950-2BFC0B43C781}" dt="2023-10-09T12:21:29.355" v="803" actId="478"/>
          <ac:spMkLst>
            <pc:docMk/>
            <pc:sldMk cId="3782746895" sldId="317"/>
            <ac:spMk id="2" creationId="{EE8B2544-2D1D-4B15-83FF-CC6E5295A682}"/>
          </ac:spMkLst>
        </pc:spChg>
        <pc:spChg chg="add mod">
          <ac:chgData name="prayoga abdullah" userId="4060726484fc0456" providerId="LiveId" clId="{EAAB5BCD-DDAC-448E-9950-2BFC0B43C781}" dt="2023-10-09T12:26:05.549" v="923" actId="403"/>
          <ac:spMkLst>
            <pc:docMk/>
            <pc:sldMk cId="3782746895" sldId="317"/>
            <ac:spMk id="3" creationId="{F0C7CA89-1AF2-620D-7D8D-4CFAB913FE2D}"/>
          </ac:spMkLst>
        </pc:spChg>
        <pc:spChg chg="add mod">
          <ac:chgData name="prayoga abdullah" userId="4060726484fc0456" providerId="LiveId" clId="{EAAB5BCD-DDAC-448E-9950-2BFC0B43C781}" dt="2023-10-09T12:29:21.198" v="1070"/>
          <ac:spMkLst>
            <pc:docMk/>
            <pc:sldMk cId="3782746895" sldId="317"/>
            <ac:spMk id="4" creationId="{5941FC5F-3848-83D1-EFBB-4F06CA7177E0}"/>
          </ac:spMkLst>
        </pc:spChg>
        <pc:spChg chg="add del mod">
          <ac:chgData name="prayoga abdullah" userId="4060726484fc0456" providerId="LiveId" clId="{EAAB5BCD-DDAC-448E-9950-2BFC0B43C781}" dt="2023-10-09T12:28:53.400" v="977" actId="478"/>
          <ac:spMkLst>
            <pc:docMk/>
            <pc:sldMk cId="3782746895" sldId="317"/>
            <ac:spMk id="9" creationId="{6C2A6D76-6A6E-2620-BF50-E33A53F3AEC9}"/>
          </ac:spMkLst>
        </pc:spChg>
        <pc:spChg chg="add mod">
          <ac:chgData name="prayoga abdullah" userId="4060726484fc0456" providerId="LiveId" clId="{EAAB5BCD-DDAC-448E-9950-2BFC0B43C781}" dt="2023-10-09T12:29:54.045" v="1077" actId="1076"/>
          <ac:spMkLst>
            <pc:docMk/>
            <pc:sldMk cId="3782746895" sldId="317"/>
            <ac:spMk id="10" creationId="{6690D017-FA81-8DA4-5BCE-8448E679F13B}"/>
          </ac:spMkLst>
        </pc:spChg>
        <pc:picChg chg="add mod modCrop">
          <ac:chgData name="prayoga abdullah" userId="4060726484fc0456" providerId="LiveId" clId="{EAAB5BCD-DDAC-448E-9950-2BFC0B43C781}" dt="2023-10-09T12:27:04.952" v="930" actId="1076"/>
          <ac:picMkLst>
            <pc:docMk/>
            <pc:sldMk cId="3782746895" sldId="317"/>
            <ac:picMk id="6" creationId="{2B38CBFA-591A-CA54-AFC2-40BA6AC5A370}"/>
          </ac:picMkLst>
        </pc:picChg>
        <pc:picChg chg="add mod modCrop">
          <ac:chgData name="prayoga abdullah" userId="4060726484fc0456" providerId="LiveId" clId="{EAAB5BCD-DDAC-448E-9950-2BFC0B43C781}" dt="2023-10-09T12:28:08.732" v="940" actId="1076"/>
          <ac:picMkLst>
            <pc:docMk/>
            <pc:sldMk cId="3782746895" sldId="317"/>
            <ac:picMk id="8" creationId="{393CFE3C-09E2-87C6-26C2-54DE3A30B80E}"/>
          </ac:picMkLst>
        </pc:picChg>
      </pc:sldChg>
      <pc:sldChg chg="addSp delSp modSp add mod">
        <pc:chgData name="prayoga abdullah" userId="4060726484fc0456" providerId="LiveId" clId="{EAAB5BCD-DDAC-448E-9950-2BFC0B43C781}" dt="2023-10-09T12:50:04.267" v="1495" actId="403"/>
        <pc:sldMkLst>
          <pc:docMk/>
          <pc:sldMk cId="3279348508" sldId="318"/>
        </pc:sldMkLst>
        <pc:spChg chg="mod">
          <ac:chgData name="prayoga abdullah" userId="4060726484fc0456" providerId="LiveId" clId="{EAAB5BCD-DDAC-448E-9950-2BFC0B43C781}" dt="2023-10-09T12:49:50.868" v="1492" actId="1076"/>
          <ac:spMkLst>
            <pc:docMk/>
            <pc:sldMk cId="3279348508" sldId="318"/>
            <ac:spMk id="2" creationId="{EFC78D2B-BFC1-8689-1FFE-89A8DCD187A9}"/>
          </ac:spMkLst>
        </pc:spChg>
        <pc:spChg chg="add del mod">
          <ac:chgData name="prayoga abdullah" userId="4060726484fc0456" providerId="LiveId" clId="{EAAB5BCD-DDAC-448E-9950-2BFC0B43C781}" dt="2023-10-09T12:45:35.223" v="1312" actId="478"/>
          <ac:spMkLst>
            <pc:docMk/>
            <pc:sldMk cId="3279348508" sldId="318"/>
            <ac:spMk id="5" creationId="{52CDABDC-99B2-E9F2-D8B4-26242F377A65}"/>
          </ac:spMkLst>
        </pc:spChg>
        <pc:spChg chg="del mod">
          <ac:chgData name="prayoga abdullah" userId="4060726484fc0456" providerId="LiveId" clId="{EAAB5BCD-DDAC-448E-9950-2BFC0B43C781}" dt="2023-10-09T12:45:30.350" v="1311" actId="478"/>
          <ac:spMkLst>
            <pc:docMk/>
            <pc:sldMk cId="3279348508" sldId="318"/>
            <ac:spMk id="1296" creationId="{00000000-0000-0000-0000-000000000000}"/>
          </ac:spMkLst>
        </pc:spChg>
        <pc:spChg chg="mod">
          <ac:chgData name="prayoga abdullah" userId="4060726484fc0456" providerId="LiveId" clId="{EAAB5BCD-DDAC-448E-9950-2BFC0B43C781}" dt="2023-10-09T12:50:04.267" v="1495" actId="403"/>
          <ac:spMkLst>
            <pc:docMk/>
            <pc:sldMk cId="3279348508" sldId="318"/>
            <ac:spMk id="1297" creationId="{00000000-0000-0000-0000-000000000000}"/>
          </ac:spMkLst>
        </pc:spChg>
        <pc:picChg chg="del">
          <ac:chgData name="prayoga abdullah" userId="4060726484fc0456" providerId="LiveId" clId="{EAAB5BCD-DDAC-448E-9950-2BFC0B43C781}" dt="2023-10-09T12:46:38.596" v="1322" actId="478"/>
          <ac:picMkLst>
            <pc:docMk/>
            <pc:sldMk cId="3279348508" sldId="318"/>
            <ac:picMk id="4" creationId="{2D37C837-BBD0-3339-F607-BEDEB07239B0}"/>
          </ac:picMkLst>
        </pc:picChg>
        <pc:picChg chg="add mod modCrop">
          <ac:chgData name="prayoga abdullah" userId="4060726484fc0456" providerId="LiveId" clId="{EAAB5BCD-DDAC-448E-9950-2BFC0B43C781}" dt="2023-10-09T12:46:49.454" v="1325" actId="1076"/>
          <ac:picMkLst>
            <pc:docMk/>
            <pc:sldMk cId="3279348508" sldId="318"/>
            <ac:picMk id="7" creationId="{6152421F-F266-60C5-1D70-D3A472225DD8}"/>
          </ac:picMkLst>
        </pc:picChg>
      </pc:sldChg>
      <pc:sldMasterChg chg="delSldLayout">
        <pc:chgData name="prayoga abdullah" userId="4060726484fc0456" providerId="LiveId" clId="{EAAB5BCD-DDAC-448E-9950-2BFC0B43C781}" dt="2023-10-09T13:41:30.550" v="1498" actId="47"/>
        <pc:sldMasterMkLst>
          <pc:docMk/>
          <pc:sldMasterMk cId="0" sldId="2147483682"/>
        </pc:sldMasterMkLst>
        <pc:sldLayoutChg chg="del">
          <pc:chgData name="prayoga abdullah" userId="4060726484fc0456" providerId="LiveId" clId="{EAAB5BCD-DDAC-448E-9950-2BFC0B43C781}" dt="2023-10-09T13:41:30.550" v="1498" actId="47"/>
          <pc:sldLayoutMkLst>
            <pc:docMk/>
            <pc:sldMasterMk cId="0" sldId="2147483682"/>
            <pc:sldLayoutMk cId="0" sldId="2147483649"/>
          </pc:sldLayoutMkLst>
        </pc:sldLayoutChg>
        <pc:sldLayoutChg chg="del">
          <pc:chgData name="prayoga abdullah" userId="4060726484fc0456" providerId="LiveId" clId="{EAAB5BCD-DDAC-448E-9950-2BFC0B43C781}" dt="2023-10-09T13:41:29.952" v="1497" actId="47"/>
          <pc:sldLayoutMkLst>
            <pc:docMk/>
            <pc:sldMasterMk cId="0" sldId="2147483682"/>
            <pc:sldLayoutMk cId="0" sldId="2147483659"/>
          </pc:sldLayoutMkLst>
        </pc:sldLayoutChg>
      </pc:sldMasterChg>
    </pc:docChg>
  </pc:docChgLst>
</pc:chgInfo>
</file>

<file path=ppt/media/image1.png>
</file>

<file path=ppt/media/image10.jpg>
</file>

<file path=ppt/media/image11.jp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24a90dfd0a4_1_28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24a90dfd0a4_1_28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24a4820061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" name="Google Shape;1227;g24a4820061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24a4820061f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24a4820061f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24a90dfd0a4_1_28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24a90dfd0a4_1_28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24a4820061f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24a4820061f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9189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24a4820061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" name="Google Shape;1227;g24a4820061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9343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g24a90dfd0a4_1_28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" name="Google Shape;1374;g24a90dfd0a4_1_28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24a4820061f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24a4820061f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7160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24a90dfd0a4_1_28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0" name="Google Shape;1580;g24a90dfd0a4_1_28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2" cy="514469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550" y="1309869"/>
            <a:ext cx="7713000" cy="14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550" y="3299626"/>
            <a:ext cx="4299300" cy="3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15544" y="318838"/>
            <a:ext cx="1320600" cy="208472"/>
          </a:xfrm>
          <a:custGeom>
            <a:avLst/>
            <a:gdLst/>
            <a:ahLst/>
            <a:cxnLst/>
            <a:rect l="l" t="t" r="r" b="b"/>
            <a:pathLst>
              <a:path w="37951" h="5991" extrusionOk="0">
                <a:moveTo>
                  <a:pt x="0" y="1"/>
                </a:moveTo>
                <a:lnTo>
                  <a:pt x="0" y="1190"/>
                </a:lnTo>
                <a:lnTo>
                  <a:pt x="5432" y="1190"/>
                </a:lnTo>
                <a:lnTo>
                  <a:pt x="5432" y="1"/>
                </a:lnTo>
                <a:close/>
                <a:moveTo>
                  <a:pt x="10849" y="1"/>
                </a:moveTo>
                <a:lnTo>
                  <a:pt x="10849" y="1190"/>
                </a:lnTo>
                <a:lnTo>
                  <a:pt x="16267" y="1190"/>
                </a:lnTo>
                <a:lnTo>
                  <a:pt x="16267" y="1"/>
                </a:lnTo>
                <a:close/>
                <a:moveTo>
                  <a:pt x="21684" y="1"/>
                </a:moveTo>
                <a:lnTo>
                  <a:pt x="21684" y="1190"/>
                </a:lnTo>
                <a:lnTo>
                  <a:pt x="27101" y="1190"/>
                </a:lnTo>
                <a:lnTo>
                  <a:pt x="27101" y="1"/>
                </a:lnTo>
                <a:close/>
                <a:moveTo>
                  <a:pt x="5432" y="1190"/>
                </a:moveTo>
                <a:lnTo>
                  <a:pt x="5432" y="2394"/>
                </a:lnTo>
                <a:lnTo>
                  <a:pt x="10849" y="2394"/>
                </a:lnTo>
                <a:lnTo>
                  <a:pt x="10849" y="1190"/>
                </a:lnTo>
                <a:close/>
                <a:moveTo>
                  <a:pt x="16267" y="1190"/>
                </a:moveTo>
                <a:lnTo>
                  <a:pt x="16267" y="2394"/>
                </a:lnTo>
                <a:lnTo>
                  <a:pt x="21684" y="2394"/>
                </a:lnTo>
                <a:lnTo>
                  <a:pt x="21684" y="1190"/>
                </a:lnTo>
                <a:close/>
                <a:moveTo>
                  <a:pt x="0" y="2394"/>
                </a:moveTo>
                <a:lnTo>
                  <a:pt x="0" y="3583"/>
                </a:lnTo>
                <a:lnTo>
                  <a:pt x="5432" y="3583"/>
                </a:lnTo>
                <a:lnTo>
                  <a:pt x="5432" y="2394"/>
                </a:lnTo>
                <a:close/>
                <a:moveTo>
                  <a:pt x="10849" y="2394"/>
                </a:moveTo>
                <a:lnTo>
                  <a:pt x="10849" y="3583"/>
                </a:lnTo>
                <a:lnTo>
                  <a:pt x="16267" y="3583"/>
                </a:lnTo>
                <a:lnTo>
                  <a:pt x="16267" y="2394"/>
                </a:lnTo>
                <a:close/>
                <a:moveTo>
                  <a:pt x="21684" y="2394"/>
                </a:moveTo>
                <a:lnTo>
                  <a:pt x="21684" y="3583"/>
                </a:lnTo>
                <a:lnTo>
                  <a:pt x="27101" y="3583"/>
                </a:lnTo>
                <a:lnTo>
                  <a:pt x="27101" y="2394"/>
                </a:lnTo>
                <a:close/>
                <a:moveTo>
                  <a:pt x="32519" y="1"/>
                </a:moveTo>
                <a:lnTo>
                  <a:pt x="32519" y="1190"/>
                </a:lnTo>
                <a:lnTo>
                  <a:pt x="27116" y="1190"/>
                </a:lnTo>
                <a:lnTo>
                  <a:pt x="27116" y="2394"/>
                </a:lnTo>
                <a:lnTo>
                  <a:pt x="32519" y="2394"/>
                </a:lnTo>
                <a:lnTo>
                  <a:pt x="32519" y="3583"/>
                </a:lnTo>
                <a:lnTo>
                  <a:pt x="37950" y="3583"/>
                </a:lnTo>
                <a:lnTo>
                  <a:pt x="37950" y="2394"/>
                </a:lnTo>
                <a:lnTo>
                  <a:pt x="32533" y="2394"/>
                </a:lnTo>
                <a:lnTo>
                  <a:pt x="32533" y="1190"/>
                </a:lnTo>
                <a:lnTo>
                  <a:pt x="37950" y="1190"/>
                </a:lnTo>
                <a:lnTo>
                  <a:pt x="37950" y="1"/>
                </a:lnTo>
                <a:close/>
                <a:moveTo>
                  <a:pt x="5432" y="3583"/>
                </a:moveTo>
                <a:lnTo>
                  <a:pt x="5432" y="4787"/>
                </a:lnTo>
                <a:lnTo>
                  <a:pt x="10849" y="4787"/>
                </a:lnTo>
                <a:lnTo>
                  <a:pt x="10849" y="3583"/>
                </a:lnTo>
                <a:close/>
                <a:moveTo>
                  <a:pt x="16267" y="3583"/>
                </a:moveTo>
                <a:lnTo>
                  <a:pt x="16267" y="4787"/>
                </a:lnTo>
                <a:lnTo>
                  <a:pt x="21684" y="4787"/>
                </a:lnTo>
                <a:lnTo>
                  <a:pt x="21684" y="3583"/>
                </a:lnTo>
                <a:close/>
                <a:moveTo>
                  <a:pt x="27101" y="3583"/>
                </a:moveTo>
                <a:lnTo>
                  <a:pt x="27101" y="4787"/>
                </a:lnTo>
                <a:lnTo>
                  <a:pt x="32519" y="4787"/>
                </a:lnTo>
                <a:lnTo>
                  <a:pt x="32519" y="3583"/>
                </a:lnTo>
                <a:close/>
                <a:moveTo>
                  <a:pt x="0" y="4787"/>
                </a:moveTo>
                <a:lnTo>
                  <a:pt x="0" y="5990"/>
                </a:lnTo>
                <a:lnTo>
                  <a:pt x="5432" y="5990"/>
                </a:lnTo>
                <a:lnTo>
                  <a:pt x="5432" y="4787"/>
                </a:lnTo>
                <a:close/>
                <a:moveTo>
                  <a:pt x="10849" y="4787"/>
                </a:moveTo>
                <a:lnTo>
                  <a:pt x="10849" y="5990"/>
                </a:lnTo>
                <a:lnTo>
                  <a:pt x="16267" y="5990"/>
                </a:lnTo>
                <a:lnTo>
                  <a:pt x="16267" y="4787"/>
                </a:lnTo>
                <a:close/>
                <a:moveTo>
                  <a:pt x="21684" y="4787"/>
                </a:moveTo>
                <a:lnTo>
                  <a:pt x="21684" y="5990"/>
                </a:lnTo>
                <a:lnTo>
                  <a:pt x="27101" y="5990"/>
                </a:lnTo>
                <a:lnTo>
                  <a:pt x="27101" y="4787"/>
                </a:lnTo>
                <a:close/>
                <a:moveTo>
                  <a:pt x="32519" y="4787"/>
                </a:moveTo>
                <a:lnTo>
                  <a:pt x="32519" y="5990"/>
                </a:lnTo>
                <a:lnTo>
                  <a:pt x="37950" y="5990"/>
                </a:lnTo>
                <a:lnTo>
                  <a:pt x="37950" y="478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_1"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2" name="Google Shape;107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0"/>
            <a:ext cx="9144002" cy="51446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3" name="Google Shape;1073;p33"/>
          <p:cNvGrpSpPr/>
          <p:nvPr/>
        </p:nvGrpSpPr>
        <p:grpSpPr>
          <a:xfrm>
            <a:off x="-704753" y="176532"/>
            <a:ext cx="10567331" cy="4637189"/>
            <a:chOff x="-704753" y="176532"/>
            <a:chExt cx="10567331" cy="4637189"/>
          </a:xfrm>
        </p:grpSpPr>
        <p:grpSp>
          <p:nvGrpSpPr>
            <p:cNvPr id="1074" name="Google Shape;1074;p33"/>
            <p:cNvGrpSpPr/>
            <p:nvPr/>
          </p:nvGrpSpPr>
          <p:grpSpPr>
            <a:xfrm>
              <a:off x="-704753" y="176532"/>
              <a:ext cx="10567331" cy="4427912"/>
              <a:chOff x="-704753" y="176532"/>
              <a:chExt cx="10567331" cy="4427912"/>
            </a:xfrm>
          </p:grpSpPr>
          <p:grpSp>
            <p:nvGrpSpPr>
              <p:cNvPr id="1075" name="Google Shape;1075;p33"/>
              <p:cNvGrpSpPr/>
              <p:nvPr/>
            </p:nvGrpSpPr>
            <p:grpSpPr>
              <a:xfrm>
                <a:off x="715550" y="176532"/>
                <a:ext cx="7713000" cy="113150"/>
                <a:chOff x="715550" y="802138"/>
                <a:chExt cx="7713000" cy="113150"/>
              </a:xfrm>
            </p:grpSpPr>
            <p:cxnSp>
              <p:nvCxnSpPr>
                <p:cNvPr id="1076" name="Google Shape;1076;p33"/>
                <p:cNvCxnSpPr/>
                <p:nvPr/>
              </p:nvCxnSpPr>
              <p:spPr>
                <a:xfrm>
                  <a:off x="715550" y="859888"/>
                  <a:ext cx="7713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077" name="Google Shape;1077;p33"/>
                <p:cNvSpPr/>
                <p:nvPr/>
              </p:nvSpPr>
              <p:spPr>
                <a:xfrm>
                  <a:off x="8371350" y="802138"/>
                  <a:ext cx="57175" cy="5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2263" fill="none" extrusionOk="0">
                      <a:moveTo>
                        <a:pt x="2263" y="2262"/>
                      </a:moveTo>
                      <a:cubicBezTo>
                        <a:pt x="1016" y="2262"/>
                        <a:pt x="1" y="124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593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33"/>
                <p:cNvSpPr/>
                <p:nvPr/>
              </p:nvSpPr>
              <p:spPr>
                <a:xfrm rot="10800000" flipH="1">
                  <a:off x="8371350" y="858713"/>
                  <a:ext cx="57175" cy="5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2263" fill="none" extrusionOk="0">
                      <a:moveTo>
                        <a:pt x="2263" y="2262"/>
                      </a:moveTo>
                      <a:cubicBezTo>
                        <a:pt x="1016" y="2262"/>
                        <a:pt x="1" y="124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593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79" name="Google Shape;1079;p33"/>
              <p:cNvGrpSpPr/>
              <p:nvPr/>
            </p:nvGrpSpPr>
            <p:grpSpPr>
              <a:xfrm>
                <a:off x="8428454" y="1863317"/>
                <a:ext cx="1434124" cy="1434214"/>
                <a:chOff x="-2585450" y="-2429500"/>
                <a:chExt cx="2366150" cy="2366300"/>
              </a:xfrm>
            </p:grpSpPr>
            <p:sp>
              <p:nvSpPr>
                <p:cNvPr id="1080" name="Google Shape;1080;p33"/>
                <p:cNvSpPr/>
                <p:nvPr/>
              </p:nvSpPr>
              <p:spPr>
                <a:xfrm>
                  <a:off x="-2585450" y="-2429500"/>
                  <a:ext cx="2366150" cy="236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46" h="94652" extrusionOk="0">
                      <a:moveTo>
                        <a:pt x="47326" y="363"/>
                      </a:moveTo>
                      <a:cubicBezTo>
                        <a:pt x="73221" y="363"/>
                        <a:pt x="94289" y="21431"/>
                        <a:pt x="94289" y="47326"/>
                      </a:cubicBezTo>
                      <a:cubicBezTo>
                        <a:pt x="94289" y="73221"/>
                        <a:pt x="73221" y="94289"/>
                        <a:pt x="47326" y="94289"/>
                      </a:cubicBezTo>
                      <a:cubicBezTo>
                        <a:pt x="21430" y="94289"/>
                        <a:pt x="363" y="73221"/>
                        <a:pt x="363" y="47326"/>
                      </a:cubicBezTo>
                      <a:cubicBezTo>
                        <a:pt x="363" y="21431"/>
                        <a:pt x="21430" y="363"/>
                        <a:pt x="47326" y="363"/>
                      </a:cubicBezTo>
                      <a:close/>
                      <a:moveTo>
                        <a:pt x="47326" y="1"/>
                      </a:moveTo>
                      <a:cubicBezTo>
                        <a:pt x="21228" y="1"/>
                        <a:pt x="0" y="21235"/>
                        <a:pt x="0" y="47326"/>
                      </a:cubicBezTo>
                      <a:cubicBezTo>
                        <a:pt x="0" y="73423"/>
                        <a:pt x="21228" y="94651"/>
                        <a:pt x="47326" y="94651"/>
                      </a:cubicBezTo>
                      <a:cubicBezTo>
                        <a:pt x="73417" y="94651"/>
                        <a:pt x="94645" y="73423"/>
                        <a:pt x="94645" y="47326"/>
                      </a:cubicBezTo>
                      <a:cubicBezTo>
                        <a:pt x="94645" y="21229"/>
                        <a:pt x="73417" y="1"/>
                        <a:pt x="4732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1081" name="Google Shape;1081;p33"/>
                <p:cNvSpPr/>
                <p:nvPr/>
              </p:nvSpPr>
              <p:spPr>
                <a:xfrm>
                  <a:off x="-2492525" y="-2336425"/>
                  <a:ext cx="2180275" cy="218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11" h="87212" extrusionOk="0">
                      <a:moveTo>
                        <a:pt x="43609" y="363"/>
                      </a:moveTo>
                      <a:cubicBezTo>
                        <a:pt x="67450" y="363"/>
                        <a:pt x="86849" y="19762"/>
                        <a:pt x="86849" y="43603"/>
                      </a:cubicBezTo>
                      <a:cubicBezTo>
                        <a:pt x="86849" y="67450"/>
                        <a:pt x="67450" y="86849"/>
                        <a:pt x="43609" y="86849"/>
                      </a:cubicBezTo>
                      <a:cubicBezTo>
                        <a:pt x="19762" y="86849"/>
                        <a:pt x="363" y="67450"/>
                        <a:pt x="363" y="43603"/>
                      </a:cubicBezTo>
                      <a:cubicBezTo>
                        <a:pt x="363" y="19762"/>
                        <a:pt x="19762" y="363"/>
                        <a:pt x="43609" y="363"/>
                      </a:cubicBezTo>
                      <a:close/>
                      <a:moveTo>
                        <a:pt x="43609" y="1"/>
                      </a:moveTo>
                      <a:cubicBezTo>
                        <a:pt x="19566" y="1"/>
                        <a:pt x="0" y="19560"/>
                        <a:pt x="0" y="43603"/>
                      </a:cubicBezTo>
                      <a:cubicBezTo>
                        <a:pt x="0" y="67646"/>
                        <a:pt x="19566" y="87211"/>
                        <a:pt x="43609" y="87211"/>
                      </a:cubicBezTo>
                      <a:cubicBezTo>
                        <a:pt x="67651" y="87211"/>
                        <a:pt x="87211" y="67646"/>
                        <a:pt x="87211" y="43603"/>
                      </a:cubicBezTo>
                      <a:cubicBezTo>
                        <a:pt x="87211" y="19560"/>
                        <a:pt x="67651" y="1"/>
                        <a:pt x="4360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1082" name="Google Shape;1082;p33"/>
                <p:cNvSpPr/>
                <p:nvPr/>
              </p:nvSpPr>
              <p:spPr>
                <a:xfrm>
                  <a:off x="-2399450" y="-2243500"/>
                  <a:ext cx="1994125" cy="199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65" h="79772" extrusionOk="0">
                      <a:moveTo>
                        <a:pt x="39886" y="363"/>
                      </a:moveTo>
                      <a:cubicBezTo>
                        <a:pt x="61678" y="363"/>
                        <a:pt x="79409" y="18094"/>
                        <a:pt x="79409" y="39886"/>
                      </a:cubicBezTo>
                      <a:cubicBezTo>
                        <a:pt x="79409" y="61678"/>
                        <a:pt x="61678" y="79409"/>
                        <a:pt x="39886" y="79409"/>
                      </a:cubicBezTo>
                      <a:cubicBezTo>
                        <a:pt x="18087" y="79409"/>
                        <a:pt x="363" y="61678"/>
                        <a:pt x="363" y="39886"/>
                      </a:cubicBezTo>
                      <a:cubicBezTo>
                        <a:pt x="363" y="18094"/>
                        <a:pt x="18087" y="363"/>
                        <a:pt x="39886" y="363"/>
                      </a:cubicBezTo>
                      <a:close/>
                      <a:moveTo>
                        <a:pt x="39886" y="1"/>
                      </a:moveTo>
                      <a:cubicBezTo>
                        <a:pt x="17892" y="1"/>
                        <a:pt x="1" y="17892"/>
                        <a:pt x="1" y="39886"/>
                      </a:cubicBezTo>
                      <a:cubicBezTo>
                        <a:pt x="1" y="61880"/>
                        <a:pt x="17892" y="79771"/>
                        <a:pt x="39886" y="79771"/>
                      </a:cubicBezTo>
                      <a:cubicBezTo>
                        <a:pt x="61874" y="79771"/>
                        <a:pt x="79765" y="61880"/>
                        <a:pt x="79765" y="39886"/>
                      </a:cubicBezTo>
                      <a:cubicBezTo>
                        <a:pt x="79765" y="17892"/>
                        <a:pt x="61874" y="1"/>
                        <a:pt x="3988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1083" name="Google Shape;1083;p33"/>
                <p:cNvSpPr/>
                <p:nvPr/>
              </p:nvSpPr>
              <p:spPr>
                <a:xfrm>
                  <a:off x="-2306525" y="-2150425"/>
                  <a:ext cx="1808275" cy="180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31" h="72331" extrusionOk="0">
                      <a:moveTo>
                        <a:pt x="36169" y="363"/>
                      </a:moveTo>
                      <a:cubicBezTo>
                        <a:pt x="55912" y="363"/>
                        <a:pt x="71969" y="16425"/>
                        <a:pt x="71969" y="36163"/>
                      </a:cubicBezTo>
                      <a:cubicBezTo>
                        <a:pt x="71969" y="55907"/>
                        <a:pt x="55906" y="71969"/>
                        <a:pt x="36169" y="71969"/>
                      </a:cubicBezTo>
                      <a:cubicBezTo>
                        <a:pt x="16425" y="71969"/>
                        <a:pt x="363" y="55907"/>
                        <a:pt x="363" y="36163"/>
                      </a:cubicBezTo>
                      <a:cubicBezTo>
                        <a:pt x="363" y="16419"/>
                        <a:pt x="16425" y="363"/>
                        <a:pt x="36169" y="363"/>
                      </a:cubicBezTo>
                      <a:close/>
                      <a:moveTo>
                        <a:pt x="36169" y="1"/>
                      </a:moveTo>
                      <a:cubicBezTo>
                        <a:pt x="16229" y="1"/>
                        <a:pt x="1" y="16223"/>
                        <a:pt x="1" y="36163"/>
                      </a:cubicBezTo>
                      <a:cubicBezTo>
                        <a:pt x="1" y="56109"/>
                        <a:pt x="16229" y="72331"/>
                        <a:pt x="36169" y="72331"/>
                      </a:cubicBezTo>
                      <a:cubicBezTo>
                        <a:pt x="56108" y="72331"/>
                        <a:pt x="72331" y="56103"/>
                        <a:pt x="72331" y="36163"/>
                      </a:cubicBezTo>
                      <a:cubicBezTo>
                        <a:pt x="72331" y="16223"/>
                        <a:pt x="56108" y="1"/>
                        <a:pt x="3616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1084" name="Google Shape;1084;p33"/>
                <p:cNvSpPr/>
                <p:nvPr/>
              </p:nvSpPr>
              <p:spPr>
                <a:xfrm>
                  <a:off x="-2213450" y="-2057350"/>
                  <a:ext cx="1622275" cy="162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91" h="64891" extrusionOk="0">
                      <a:moveTo>
                        <a:pt x="32446" y="357"/>
                      </a:moveTo>
                      <a:cubicBezTo>
                        <a:pt x="50135" y="357"/>
                        <a:pt x="64528" y="14751"/>
                        <a:pt x="64528" y="32446"/>
                      </a:cubicBezTo>
                      <a:cubicBezTo>
                        <a:pt x="64528" y="50135"/>
                        <a:pt x="50135" y="64529"/>
                        <a:pt x="32446" y="64529"/>
                      </a:cubicBezTo>
                      <a:cubicBezTo>
                        <a:pt x="14751" y="64529"/>
                        <a:pt x="357" y="50135"/>
                        <a:pt x="357" y="32446"/>
                      </a:cubicBezTo>
                      <a:cubicBezTo>
                        <a:pt x="357" y="14751"/>
                        <a:pt x="14751" y="357"/>
                        <a:pt x="32446" y="357"/>
                      </a:cubicBezTo>
                      <a:close/>
                      <a:moveTo>
                        <a:pt x="32446" y="1"/>
                      </a:moveTo>
                      <a:cubicBezTo>
                        <a:pt x="14555" y="1"/>
                        <a:pt x="1" y="14555"/>
                        <a:pt x="1" y="32446"/>
                      </a:cubicBezTo>
                      <a:cubicBezTo>
                        <a:pt x="1" y="50331"/>
                        <a:pt x="14555" y="64891"/>
                        <a:pt x="32446" y="64891"/>
                      </a:cubicBezTo>
                      <a:cubicBezTo>
                        <a:pt x="50337" y="64891"/>
                        <a:pt x="64891" y="50331"/>
                        <a:pt x="64891" y="32446"/>
                      </a:cubicBezTo>
                      <a:cubicBezTo>
                        <a:pt x="64891" y="14555"/>
                        <a:pt x="50331" y="1"/>
                        <a:pt x="3244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1085" name="Google Shape;1085;p33"/>
                <p:cNvSpPr/>
                <p:nvPr/>
              </p:nvSpPr>
              <p:spPr>
                <a:xfrm>
                  <a:off x="-2120525" y="-1964400"/>
                  <a:ext cx="1436275" cy="143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51" h="57450" extrusionOk="0">
                      <a:moveTo>
                        <a:pt x="28729" y="356"/>
                      </a:moveTo>
                      <a:cubicBezTo>
                        <a:pt x="44369" y="362"/>
                        <a:pt x="57094" y="13081"/>
                        <a:pt x="57094" y="28722"/>
                      </a:cubicBezTo>
                      <a:cubicBezTo>
                        <a:pt x="57094" y="44363"/>
                        <a:pt x="44369" y="57088"/>
                        <a:pt x="28729" y="57088"/>
                      </a:cubicBezTo>
                      <a:cubicBezTo>
                        <a:pt x="13088" y="57088"/>
                        <a:pt x="363" y="44363"/>
                        <a:pt x="363" y="28722"/>
                      </a:cubicBezTo>
                      <a:cubicBezTo>
                        <a:pt x="363" y="13081"/>
                        <a:pt x="13088" y="356"/>
                        <a:pt x="28729" y="356"/>
                      </a:cubicBezTo>
                      <a:close/>
                      <a:moveTo>
                        <a:pt x="28729" y="0"/>
                      </a:moveTo>
                      <a:cubicBezTo>
                        <a:pt x="12886" y="0"/>
                        <a:pt x="1" y="12885"/>
                        <a:pt x="1" y="28722"/>
                      </a:cubicBezTo>
                      <a:cubicBezTo>
                        <a:pt x="1" y="44558"/>
                        <a:pt x="12886" y="57450"/>
                        <a:pt x="28729" y="57450"/>
                      </a:cubicBezTo>
                      <a:cubicBezTo>
                        <a:pt x="44565" y="57450"/>
                        <a:pt x="57451" y="44564"/>
                        <a:pt x="57451" y="28722"/>
                      </a:cubicBezTo>
                      <a:cubicBezTo>
                        <a:pt x="57451" y="12885"/>
                        <a:pt x="44565" y="0"/>
                        <a:pt x="2872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1086" name="Google Shape;1086;p33"/>
                <p:cNvSpPr/>
                <p:nvPr/>
              </p:nvSpPr>
              <p:spPr>
                <a:xfrm>
                  <a:off x="-2027425" y="-1871325"/>
                  <a:ext cx="1250250" cy="125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10" h="50004" extrusionOk="0">
                      <a:moveTo>
                        <a:pt x="25005" y="357"/>
                      </a:moveTo>
                      <a:cubicBezTo>
                        <a:pt x="38591" y="357"/>
                        <a:pt x="49647" y="11413"/>
                        <a:pt x="49647" y="24999"/>
                      </a:cubicBezTo>
                      <a:cubicBezTo>
                        <a:pt x="49647" y="38585"/>
                        <a:pt x="38591" y="49641"/>
                        <a:pt x="25005" y="49641"/>
                      </a:cubicBezTo>
                      <a:cubicBezTo>
                        <a:pt x="11413" y="49641"/>
                        <a:pt x="362" y="38579"/>
                        <a:pt x="362" y="24999"/>
                      </a:cubicBezTo>
                      <a:cubicBezTo>
                        <a:pt x="362" y="11413"/>
                        <a:pt x="11413" y="357"/>
                        <a:pt x="25005" y="357"/>
                      </a:cubicBezTo>
                      <a:close/>
                      <a:moveTo>
                        <a:pt x="25005" y="0"/>
                      </a:moveTo>
                      <a:cubicBezTo>
                        <a:pt x="11217" y="0"/>
                        <a:pt x="0" y="11211"/>
                        <a:pt x="0" y="24999"/>
                      </a:cubicBezTo>
                      <a:cubicBezTo>
                        <a:pt x="0" y="38787"/>
                        <a:pt x="11217" y="50004"/>
                        <a:pt x="25005" y="50004"/>
                      </a:cubicBezTo>
                      <a:cubicBezTo>
                        <a:pt x="38793" y="50004"/>
                        <a:pt x="50009" y="38787"/>
                        <a:pt x="50009" y="24999"/>
                      </a:cubicBezTo>
                      <a:cubicBezTo>
                        <a:pt x="50009" y="11211"/>
                        <a:pt x="38793" y="0"/>
                        <a:pt x="2500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1087" name="Google Shape;1087;p33"/>
                <p:cNvSpPr/>
                <p:nvPr/>
              </p:nvSpPr>
              <p:spPr>
                <a:xfrm>
                  <a:off x="-1934500" y="-1778400"/>
                  <a:ext cx="1064250" cy="10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70" h="42570" extrusionOk="0">
                      <a:moveTo>
                        <a:pt x="21288" y="357"/>
                      </a:moveTo>
                      <a:lnTo>
                        <a:pt x="21288" y="363"/>
                      </a:lnTo>
                      <a:cubicBezTo>
                        <a:pt x="32825" y="363"/>
                        <a:pt x="42213" y="9745"/>
                        <a:pt x="42213" y="21282"/>
                      </a:cubicBezTo>
                      <a:cubicBezTo>
                        <a:pt x="42213" y="32819"/>
                        <a:pt x="32825" y="42207"/>
                        <a:pt x="21288" y="42207"/>
                      </a:cubicBezTo>
                      <a:cubicBezTo>
                        <a:pt x="9750" y="42207"/>
                        <a:pt x="362" y="32819"/>
                        <a:pt x="362" y="21282"/>
                      </a:cubicBezTo>
                      <a:cubicBezTo>
                        <a:pt x="362" y="9745"/>
                        <a:pt x="9750" y="357"/>
                        <a:pt x="21288" y="357"/>
                      </a:cubicBezTo>
                      <a:close/>
                      <a:moveTo>
                        <a:pt x="21288" y="0"/>
                      </a:moveTo>
                      <a:cubicBezTo>
                        <a:pt x="9554" y="0"/>
                        <a:pt x="0" y="9549"/>
                        <a:pt x="0" y="21282"/>
                      </a:cubicBezTo>
                      <a:cubicBezTo>
                        <a:pt x="0" y="33021"/>
                        <a:pt x="9548" y="42569"/>
                        <a:pt x="21288" y="42569"/>
                      </a:cubicBezTo>
                      <a:cubicBezTo>
                        <a:pt x="33021" y="42569"/>
                        <a:pt x="42569" y="33021"/>
                        <a:pt x="42569" y="21282"/>
                      </a:cubicBezTo>
                      <a:cubicBezTo>
                        <a:pt x="42569" y="9549"/>
                        <a:pt x="33021" y="0"/>
                        <a:pt x="2128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1088" name="Google Shape;1088;p33"/>
                <p:cNvSpPr/>
                <p:nvPr/>
              </p:nvSpPr>
              <p:spPr>
                <a:xfrm>
                  <a:off x="-1841425" y="-1685475"/>
                  <a:ext cx="878250" cy="87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0" h="35130" extrusionOk="0">
                      <a:moveTo>
                        <a:pt x="17565" y="363"/>
                      </a:moveTo>
                      <a:cubicBezTo>
                        <a:pt x="27048" y="363"/>
                        <a:pt x="34767" y="8082"/>
                        <a:pt x="34767" y="17565"/>
                      </a:cubicBezTo>
                      <a:cubicBezTo>
                        <a:pt x="34767" y="27054"/>
                        <a:pt x="27048" y="34773"/>
                        <a:pt x="17565" y="34773"/>
                      </a:cubicBezTo>
                      <a:cubicBezTo>
                        <a:pt x="8076" y="34773"/>
                        <a:pt x="357" y="27054"/>
                        <a:pt x="357" y="17565"/>
                      </a:cubicBezTo>
                      <a:cubicBezTo>
                        <a:pt x="357" y="8082"/>
                        <a:pt x="8076" y="363"/>
                        <a:pt x="17565" y="363"/>
                      </a:cubicBezTo>
                      <a:close/>
                      <a:moveTo>
                        <a:pt x="17565" y="1"/>
                      </a:moveTo>
                      <a:cubicBezTo>
                        <a:pt x="7880" y="1"/>
                        <a:pt x="0" y="7880"/>
                        <a:pt x="0" y="17565"/>
                      </a:cubicBezTo>
                      <a:cubicBezTo>
                        <a:pt x="0" y="27250"/>
                        <a:pt x="7880" y="35129"/>
                        <a:pt x="17565" y="35129"/>
                      </a:cubicBezTo>
                      <a:cubicBezTo>
                        <a:pt x="27249" y="35129"/>
                        <a:pt x="35129" y="27250"/>
                        <a:pt x="35129" y="17565"/>
                      </a:cubicBezTo>
                      <a:cubicBezTo>
                        <a:pt x="35129" y="7880"/>
                        <a:pt x="27249" y="1"/>
                        <a:pt x="175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1089" name="Google Shape;1089;p33"/>
                <p:cNvSpPr/>
                <p:nvPr/>
              </p:nvSpPr>
              <p:spPr>
                <a:xfrm>
                  <a:off x="-1748500" y="-1592400"/>
                  <a:ext cx="692250" cy="69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0" h="27690" extrusionOk="0">
                      <a:moveTo>
                        <a:pt x="13848" y="357"/>
                      </a:moveTo>
                      <a:cubicBezTo>
                        <a:pt x="21282" y="357"/>
                        <a:pt x="27333" y="6408"/>
                        <a:pt x="27333" y="13842"/>
                      </a:cubicBezTo>
                      <a:cubicBezTo>
                        <a:pt x="27333" y="21276"/>
                        <a:pt x="21282" y="27327"/>
                        <a:pt x="13848" y="27327"/>
                      </a:cubicBezTo>
                      <a:cubicBezTo>
                        <a:pt x="6413" y="27327"/>
                        <a:pt x="363" y="21282"/>
                        <a:pt x="363" y="13842"/>
                      </a:cubicBezTo>
                      <a:cubicBezTo>
                        <a:pt x="363" y="6408"/>
                        <a:pt x="6413" y="357"/>
                        <a:pt x="13848" y="357"/>
                      </a:cubicBezTo>
                      <a:close/>
                      <a:moveTo>
                        <a:pt x="13848" y="1"/>
                      </a:moveTo>
                      <a:cubicBezTo>
                        <a:pt x="6211" y="1"/>
                        <a:pt x="0" y="6212"/>
                        <a:pt x="0" y="13842"/>
                      </a:cubicBezTo>
                      <a:cubicBezTo>
                        <a:pt x="0" y="21478"/>
                        <a:pt x="6211" y="27689"/>
                        <a:pt x="13848" y="27689"/>
                      </a:cubicBezTo>
                      <a:cubicBezTo>
                        <a:pt x="21478" y="27689"/>
                        <a:pt x="27689" y="21478"/>
                        <a:pt x="27689" y="13842"/>
                      </a:cubicBezTo>
                      <a:cubicBezTo>
                        <a:pt x="27689" y="6212"/>
                        <a:pt x="21478" y="1"/>
                        <a:pt x="1384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1090" name="Google Shape;1090;p33"/>
                <p:cNvSpPr/>
                <p:nvPr/>
              </p:nvSpPr>
              <p:spPr>
                <a:xfrm>
                  <a:off x="-1655425" y="-1499475"/>
                  <a:ext cx="506225" cy="50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49" h="20250" extrusionOk="0">
                      <a:moveTo>
                        <a:pt x="10125" y="357"/>
                      </a:moveTo>
                      <a:lnTo>
                        <a:pt x="10125" y="363"/>
                      </a:lnTo>
                      <a:cubicBezTo>
                        <a:pt x="15504" y="363"/>
                        <a:pt x="19887" y="4739"/>
                        <a:pt x="19887" y="10125"/>
                      </a:cubicBezTo>
                      <a:cubicBezTo>
                        <a:pt x="19887" y="15511"/>
                        <a:pt x="15510" y="19887"/>
                        <a:pt x="10125" y="19887"/>
                      </a:cubicBezTo>
                      <a:cubicBezTo>
                        <a:pt x="4739" y="19887"/>
                        <a:pt x="357" y="15511"/>
                        <a:pt x="357" y="10125"/>
                      </a:cubicBezTo>
                      <a:cubicBezTo>
                        <a:pt x="357" y="4739"/>
                        <a:pt x="4739" y="357"/>
                        <a:pt x="10125" y="357"/>
                      </a:cubicBezTo>
                      <a:close/>
                      <a:moveTo>
                        <a:pt x="10125" y="1"/>
                      </a:moveTo>
                      <a:cubicBezTo>
                        <a:pt x="4543" y="1"/>
                        <a:pt x="0" y="4543"/>
                        <a:pt x="0" y="10125"/>
                      </a:cubicBezTo>
                      <a:cubicBezTo>
                        <a:pt x="0" y="15707"/>
                        <a:pt x="4543" y="20249"/>
                        <a:pt x="10125" y="20249"/>
                      </a:cubicBezTo>
                      <a:cubicBezTo>
                        <a:pt x="15706" y="20249"/>
                        <a:pt x="20249" y="15707"/>
                        <a:pt x="20249" y="10125"/>
                      </a:cubicBezTo>
                      <a:cubicBezTo>
                        <a:pt x="20249" y="4543"/>
                        <a:pt x="15706" y="1"/>
                        <a:pt x="1012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1091" name="Google Shape;1091;p33"/>
                <p:cNvSpPr/>
                <p:nvPr/>
              </p:nvSpPr>
              <p:spPr>
                <a:xfrm>
                  <a:off x="-1575125" y="-1406425"/>
                  <a:ext cx="332850" cy="32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14" h="12810" extrusionOk="0">
                      <a:moveTo>
                        <a:pt x="6913" y="358"/>
                      </a:moveTo>
                      <a:cubicBezTo>
                        <a:pt x="10250" y="364"/>
                        <a:pt x="12952" y="3066"/>
                        <a:pt x="12958" y="6403"/>
                      </a:cubicBezTo>
                      <a:cubicBezTo>
                        <a:pt x="12958" y="8849"/>
                        <a:pt x="11485" y="11052"/>
                        <a:pt x="9223" y="11991"/>
                      </a:cubicBezTo>
                      <a:cubicBezTo>
                        <a:pt x="8476" y="12299"/>
                        <a:pt x="7693" y="12449"/>
                        <a:pt x="6915" y="12449"/>
                      </a:cubicBezTo>
                      <a:cubicBezTo>
                        <a:pt x="5341" y="12449"/>
                        <a:pt x="3794" y="11835"/>
                        <a:pt x="2637" y="10678"/>
                      </a:cubicBezTo>
                      <a:cubicBezTo>
                        <a:pt x="909" y="8950"/>
                        <a:pt x="393" y="6350"/>
                        <a:pt x="1325" y="4093"/>
                      </a:cubicBezTo>
                      <a:cubicBezTo>
                        <a:pt x="2263" y="1831"/>
                        <a:pt x="4466" y="358"/>
                        <a:pt x="6913" y="358"/>
                      </a:cubicBezTo>
                      <a:close/>
                      <a:moveTo>
                        <a:pt x="6908" y="0"/>
                      </a:moveTo>
                      <a:cubicBezTo>
                        <a:pt x="5244" y="0"/>
                        <a:pt x="3609" y="650"/>
                        <a:pt x="2382" y="1872"/>
                      </a:cubicBezTo>
                      <a:cubicBezTo>
                        <a:pt x="547" y="3707"/>
                        <a:pt x="1" y="6462"/>
                        <a:pt x="993" y="8855"/>
                      </a:cubicBezTo>
                      <a:cubicBezTo>
                        <a:pt x="1984" y="11248"/>
                        <a:pt x="4318" y="12810"/>
                        <a:pt x="6913" y="12810"/>
                      </a:cubicBezTo>
                      <a:cubicBezTo>
                        <a:pt x="10446" y="12804"/>
                        <a:pt x="13314" y="9942"/>
                        <a:pt x="13314" y="6403"/>
                      </a:cubicBezTo>
                      <a:cubicBezTo>
                        <a:pt x="13314" y="3814"/>
                        <a:pt x="11758" y="1480"/>
                        <a:pt x="9359" y="489"/>
                      </a:cubicBezTo>
                      <a:cubicBezTo>
                        <a:pt x="8566" y="160"/>
                        <a:pt x="7733" y="0"/>
                        <a:pt x="690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</p:grpSp>
          <p:grpSp>
            <p:nvGrpSpPr>
              <p:cNvPr id="1092" name="Google Shape;1092;p33"/>
              <p:cNvGrpSpPr/>
              <p:nvPr/>
            </p:nvGrpSpPr>
            <p:grpSpPr>
              <a:xfrm>
                <a:off x="-704753" y="3887323"/>
                <a:ext cx="1434124" cy="717122"/>
                <a:chOff x="1003575" y="-1398825"/>
                <a:chExt cx="2366150" cy="1183175"/>
              </a:xfrm>
            </p:grpSpPr>
            <p:sp>
              <p:nvSpPr>
                <p:cNvPr id="1093" name="Google Shape;1093;p33"/>
                <p:cNvSpPr/>
                <p:nvPr/>
              </p:nvSpPr>
              <p:spPr>
                <a:xfrm>
                  <a:off x="1003575" y="-1398825"/>
                  <a:ext cx="2366150" cy="118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46" h="47327" extrusionOk="0">
                      <a:moveTo>
                        <a:pt x="1" y="1"/>
                      </a:moveTo>
                      <a:cubicBezTo>
                        <a:pt x="1" y="26098"/>
                        <a:pt x="21229" y="47326"/>
                        <a:pt x="47326" y="47326"/>
                      </a:cubicBezTo>
                      <a:cubicBezTo>
                        <a:pt x="73424" y="47326"/>
                        <a:pt x="94646" y="26098"/>
                        <a:pt x="94646" y="1"/>
                      </a:cubicBezTo>
                      <a:lnTo>
                        <a:pt x="94289" y="1"/>
                      </a:lnTo>
                      <a:cubicBezTo>
                        <a:pt x="94289" y="25902"/>
                        <a:pt x="73222" y="46970"/>
                        <a:pt x="47326" y="46970"/>
                      </a:cubicBezTo>
                      <a:cubicBezTo>
                        <a:pt x="21431" y="46970"/>
                        <a:pt x="363" y="25902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4" name="Google Shape;1094;p33"/>
                <p:cNvSpPr/>
                <p:nvPr/>
              </p:nvSpPr>
              <p:spPr>
                <a:xfrm>
                  <a:off x="1096650" y="-1398825"/>
                  <a:ext cx="2180150" cy="109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6" h="43609" extrusionOk="0">
                      <a:moveTo>
                        <a:pt x="1" y="1"/>
                      </a:moveTo>
                      <a:cubicBezTo>
                        <a:pt x="1" y="24049"/>
                        <a:pt x="19561" y="43609"/>
                        <a:pt x="43603" y="43609"/>
                      </a:cubicBezTo>
                      <a:cubicBezTo>
                        <a:pt x="67646" y="43609"/>
                        <a:pt x="87206" y="24049"/>
                        <a:pt x="87206" y="1"/>
                      </a:cubicBezTo>
                      <a:lnTo>
                        <a:pt x="86843" y="1"/>
                      </a:lnTo>
                      <a:cubicBezTo>
                        <a:pt x="86843" y="23853"/>
                        <a:pt x="67444" y="43247"/>
                        <a:pt x="43603" y="43247"/>
                      </a:cubicBezTo>
                      <a:cubicBezTo>
                        <a:pt x="19757" y="43247"/>
                        <a:pt x="357" y="23847"/>
                        <a:pt x="35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1095;p33"/>
                <p:cNvSpPr/>
                <p:nvPr/>
              </p:nvSpPr>
              <p:spPr>
                <a:xfrm>
                  <a:off x="1189600" y="-1398825"/>
                  <a:ext cx="1994125" cy="99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65" h="39886" extrusionOk="0">
                      <a:moveTo>
                        <a:pt x="0" y="1"/>
                      </a:moveTo>
                      <a:cubicBezTo>
                        <a:pt x="0" y="21995"/>
                        <a:pt x="17891" y="39886"/>
                        <a:pt x="39885" y="39886"/>
                      </a:cubicBezTo>
                      <a:cubicBezTo>
                        <a:pt x="61879" y="39886"/>
                        <a:pt x="79765" y="21995"/>
                        <a:pt x="79765" y="1"/>
                      </a:cubicBezTo>
                      <a:lnTo>
                        <a:pt x="79408" y="1"/>
                      </a:lnTo>
                      <a:cubicBezTo>
                        <a:pt x="79408" y="21799"/>
                        <a:pt x="61678" y="39530"/>
                        <a:pt x="39885" y="39530"/>
                      </a:cubicBezTo>
                      <a:cubicBezTo>
                        <a:pt x="18093" y="39530"/>
                        <a:pt x="362" y="21799"/>
                        <a:pt x="3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1096;p33"/>
                <p:cNvSpPr/>
                <p:nvPr/>
              </p:nvSpPr>
              <p:spPr>
                <a:xfrm>
                  <a:off x="1282525" y="-1398825"/>
                  <a:ext cx="1808275" cy="90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31" h="36169" extrusionOk="0">
                      <a:moveTo>
                        <a:pt x="0" y="1"/>
                      </a:moveTo>
                      <a:cubicBezTo>
                        <a:pt x="0" y="19946"/>
                        <a:pt x="16223" y="36169"/>
                        <a:pt x="36162" y="36169"/>
                      </a:cubicBezTo>
                      <a:cubicBezTo>
                        <a:pt x="56108" y="36169"/>
                        <a:pt x="72330" y="19946"/>
                        <a:pt x="72330" y="1"/>
                      </a:cubicBezTo>
                      <a:lnTo>
                        <a:pt x="71968" y="1"/>
                      </a:lnTo>
                      <a:cubicBezTo>
                        <a:pt x="71968" y="19744"/>
                        <a:pt x="55912" y="35806"/>
                        <a:pt x="36168" y="35806"/>
                      </a:cubicBezTo>
                      <a:cubicBezTo>
                        <a:pt x="16425" y="35806"/>
                        <a:pt x="363" y="19744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7" name="Google Shape;1097;p33"/>
                <p:cNvSpPr/>
                <p:nvPr/>
              </p:nvSpPr>
              <p:spPr>
                <a:xfrm>
                  <a:off x="1375600" y="-1398675"/>
                  <a:ext cx="1622275" cy="8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91" h="32446" extrusionOk="0">
                      <a:moveTo>
                        <a:pt x="0" y="1"/>
                      </a:moveTo>
                      <a:cubicBezTo>
                        <a:pt x="0" y="17886"/>
                        <a:pt x="14554" y="32446"/>
                        <a:pt x="32445" y="32446"/>
                      </a:cubicBezTo>
                      <a:cubicBezTo>
                        <a:pt x="50336" y="32446"/>
                        <a:pt x="64890" y="17886"/>
                        <a:pt x="64890" y="1"/>
                      </a:cubicBezTo>
                      <a:lnTo>
                        <a:pt x="64528" y="1"/>
                      </a:lnTo>
                      <a:cubicBezTo>
                        <a:pt x="64528" y="17690"/>
                        <a:pt x="50134" y="32083"/>
                        <a:pt x="32445" y="32083"/>
                      </a:cubicBezTo>
                      <a:cubicBezTo>
                        <a:pt x="14750" y="32083"/>
                        <a:pt x="363" y="17690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8" name="Google Shape;1098;p33"/>
                <p:cNvSpPr/>
                <p:nvPr/>
              </p:nvSpPr>
              <p:spPr>
                <a:xfrm>
                  <a:off x="1468525" y="-1398825"/>
                  <a:ext cx="1436275" cy="71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51" h="28729" extrusionOk="0">
                      <a:moveTo>
                        <a:pt x="1" y="1"/>
                      </a:moveTo>
                      <a:cubicBezTo>
                        <a:pt x="1" y="15843"/>
                        <a:pt x="12886" y="28728"/>
                        <a:pt x="28728" y="28728"/>
                      </a:cubicBezTo>
                      <a:cubicBezTo>
                        <a:pt x="44565" y="28728"/>
                        <a:pt x="57450" y="15843"/>
                        <a:pt x="57450" y="1"/>
                      </a:cubicBezTo>
                      <a:lnTo>
                        <a:pt x="57094" y="1"/>
                      </a:lnTo>
                      <a:cubicBezTo>
                        <a:pt x="57094" y="15641"/>
                        <a:pt x="44369" y="28366"/>
                        <a:pt x="28728" y="28366"/>
                      </a:cubicBezTo>
                      <a:cubicBezTo>
                        <a:pt x="13088" y="28366"/>
                        <a:pt x="363" y="15641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9" name="Google Shape;1099;p33"/>
                <p:cNvSpPr/>
                <p:nvPr/>
              </p:nvSpPr>
              <p:spPr>
                <a:xfrm>
                  <a:off x="1561600" y="-1398675"/>
                  <a:ext cx="1250250" cy="6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10" h="25006" extrusionOk="0">
                      <a:moveTo>
                        <a:pt x="1" y="1"/>
                      </a:moveTo>
                      <a:cubicBezTo>
                        <a:pt x="1" y="13789"/>
                        <a:pt x="11217" y="25005"/>
                        <a:pt x="25005" y="25005"/>
                      </a:cubicBezTo>
                      <a:cubicBezTo>
                        <a:pt x="38793" y="25005"/>
                        <a:pt x="50010" y="13789"/>
                        <a:pt x="50010" y="1"/>
                      </a:cubicBezTo>
                      <a:lnTo>
                        <a:pt x="49648" y="1"/>
                      </a:lnTo>
                      <a:cubicBezTo>
                        <a:pt x="49648" y="13587"/>
                        <a:pt x="38591" y="24643"/>
                        <a:pt x="25005" y="24643"/>
                      </a:cubicBezTo>
                      <a:cubicBezTo>
                        <a:pt x="11413" y="24643"/>
                        <a:pt x="363" y="13587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0" name="Google Shape;1100;p33"/>
                <p:cNvSpPr/>
                <p:nvPr/>
              </p:nvSpPr>
              <p:spPr>
                <a:xfrm>
                  <a:off x="1654525" y="-1398825"/>
                  <a:ext cx="1064250" cy="53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70" h="21289" extrusionOk="0">
                      <a:moveTo>
                        <a:pt x="1" y="1"/>
                      </a:moveTo>
                      <a:cubicBezTo>
                        <a:pt x="1" y="11740"/>
                        <a:pt x="9549" y="21288"/>
                        <a:pt x="21288" y="21288"/>
                      </a:cubicBezTo>
                      <a:cubicBezTo>
                        <a:pt x="33022" y="21288"/>
                        <a:pt x="42570" y="11740"/>
                        <a:pt x="42570" y="1"/>
                      </a:cubicBezTo>
                      <a:lnTo>
                        <a:pt x="42208" y="1"/>
                      </a:lnTo>
                      <a:cubicBezTo>
                        <a:pt x="42214" y="11544"/>
                        <a:pt x="32826" y="20926"/>
                        <a:pt x="21288" y="20926"/>
                      </a:cubicBezTo>
                      <a:cubicBezTo>
                        <a:pt x="9751" y="20926"/>
                        <a:pt x="363" y="11544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1" name="Google Shape;1101;p33"/>
                <p:cNvSpPr/>
                <p:nvPr/>
              </p:nvSpPr>
              <p:spPr>
                <a:xfrm>
                  <a:off x="1747600" y="-1398825"/>
                  <a:ext cx="878250" cy="43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0" h="17566" extrusionOk="0">
                      <a:moveTo>
                        <a:pt x="1" y="1"/>
                      </a:moveTo>
                      <a:cubicBezTo>
                        <a:pt x="1" y="9685"/>
                        <a:pt x="7881" y="17565"/>
                        <a:pt x="17565" y="17565"/>
                      </a:cubicBezTo>
                      <a:cubicBezTo>
                        <a:pt x="27250" y="17565"/>
                        <a:pt x="35130" y="9685"/>
                        <a:pt x="35130" y="1"/>
                      </a:cubicBezTo>
                      <a:lnTo>
                        <a:pt x="34768" y="1"/>
                      </a:lnTo>
                      <a:cubicBezTo>
                        <a:pt x="34768" y="9490"/>
                        <a:pt x="27048" y="17209"/>
                        <a:pt x="17565" y="17209"/>
                      </a:cubicBezTo>
                      <a:cubicBezTo>
                        <a:pt x="8076" y="17209"/>
                        <a:pt x="357" y="9490"/>
                        <a:pt x="35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2" name="Google Shape;1102;p33"/>
                <p:cNvSpPr/>
                <p:nvPr/>
              </p:nvSpPr>
              <p:spPr>
                <a:xfrm>
                  <a:off x="1840550" y="-1398825"/>
                  <a:ext cx="692225" cy="34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89" h="13848" extrusionOk="0">
                      <a:moveTo>
                        <a:pt x="0" y="1"/>
                      </a:moveTo>
                      <a:cubicBezTo>
                        <a:pt x="0" y="7637"/>
                        <a:pt x="6211" y="13848"/>
                        <a:pt x="13847" y="13848"/>
                      </a:cubicBezTo>
                      <a:cubicBezTo>
                        <a:pt x="21478" y="13848"/>
                        <a:pt x="27689" y="7637"/>
                        <a:pt x="27689" y="1"/>
                      </a:cubicBezTo>
                      <a:lnTo>
                        <a:pt x="27332" y="1"/>
                      </a:lnTo>
                      <a:cubicBezTo>
                        <a:pt x="27332" y="7441"/>
                        <a:pt x="21282" y="13486"/>
                        <a:pt x="13847" y="13486"/>
                      </a:cubicBezTo>
                      <a:cubicBezTo>
                        <a:pt x="6413" y="13486"/>
                        <a:pt x="362" y="7441"/>
                        <a:pt x="3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3" name="Google Shape;1103;p33"/>
                <p:cNvSpPr/>
                <p:nvPr/>
              </p:nvSpPr>
              <p:spPr>
                <a:xfrm>
                  <a:off x="1933625" y="-1398825"/>
                  <a:ext cx="506225" cy="25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49" h="10131" extrusionOk="0">
                      <a:moveTo>
                        <a:pt x="0" y="1"/>
                      </a:moveTo>
                      <a:cubicBezTo>
                        <a:pt x="0" y="5588"/>
                        <a:pt x="4543" y="10131"/>
                        <a:pt x="10124" y="10131"/>
                      </a:cubicBezTo>
                      <a:cubicBezTo>
                        <a:pt x="15706" y="10131"/>
                        <a:pt x="20248" y="5588"/>
                        <a:pt x="20248" y="1"/>
                      </a:cubicBezTo>
                      <a:lnTo>
                        <a:pt x="19886" y="1"/>
                      </a:lnTo>
                      <a:cubicBezTo>
                        <a:pt x="19886" y="5386"/>
                        <a:pt x="15510" y="9769"/>
                        <a:pt x="10124" y="9769"/>
                      </a:cubicBezTo>
                      <a:cubicBezTo>
                        <a:pt x="4739" y="9769"/>
                        <a:pt x="356" y="5386"/>
                        <a:pt x="3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4" name="Google Shape;1104;p33"/>
                <p:cNvSpPr/>
                <p:nvPr/>
              </p:nvSpPr>
              <p:spPr>
                <a:xfrm>
                  <a:off x="2025650" y="-1398825"/>
                  <a:ext cx="322150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6" h="6479" extrusionOk="0">
                      <a:moveTo>
                        <a:pt x="42" y="1"/>
                      </a:moveTo>
                      <a:cubicBezTo>
                        <a:pt x="1" y="3569"/>
                        <a:pt x="2881" y="6479"/>
                        <a:pt x="6443" y="6479"/>
                      </a:cubicBezTo>
                      <a:cubicBezTo>
                        <a:pt x="10006" y="6479"/>
                        <a:pt x="12886" y="3569"/>
                        <a:pt x="12850" y="1"/>
                      </a:cubicBezTo>
                      <a:lnTo>
                        <a:pt x="12488" y="1"/>
                      </a:lnTo>
                      <a:cubicBezTo>
                        <a:pt x="12482" y="3338"/>
                        <a:pt x="9780" y="6046"/>
                        <a:pt x="6443" y="6046"/>
                      </a:cubicBezTo>
                      <a:cubicBezTo>
                        <a:pt x="3106" y="6046"/>
                        <a:pt x="398" y="3338"/>
                        <a:pt x="3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05" name="Google Shape;1105;p33"/>
              <p:cNvGrpSpPr/>
              <p:nvPr/>
            </p:nvGrpSpPr>
            <p:grpSpPr>
              <a:xfrm>
                <a:off x="-704753" y="3170198"/>
                <a:ext cx="1434124" cy="717122"/>
                <a:chOff x="1003575" y="-1398825"/>
                <a:chExt cx="2366150" cy="1183175"/>
              </a:xfrm>
            </p:grpSpPr>
            <p:sp>
              <p:nvSpPr>
                <p:cNvPr id="1106" name="Google Shape;1106;p33"/>
                <p:cNvSpPr/>
                <p:nvPr/>
              </p:nvSpPr>
              <p:spPr>
                <a:xfrm>
                  <a:off x="1003575" y="-1398825"/>
                  <a:ext cx="2366150" cy="118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46" h="47327" extrusionOk="0">
                      <a:moveTo>
                        <a:pt x="1" y="1"/>
                      </a:moveTo>
                      <a:cubicBezTo>
                        <a:pt x="1" y="26098"/>
                        <a:pt x="21229" y="47326"/>
                        <a:pt x="47326" y="47326"/>
                      </a:cubicBezTo>
                      <a:cubicBezTo>
                        <a:pt x="73424" y="47326"/>
                        <a:pt x="94646" y="26098"/>
                        <a:pt x="94646" y="1"/>
                      </a:cubicBezTo>
                      <a:lnTo>
                        <a:pt x="94289" y="1"/>
                      </a:lnTo>
                      <a:cubicBezTo>
                        <a:pt x="94289" y="25902"/>
                        <a:pt x="73222" y="46970"/>
                        <a:pt x="47326" y="46970"/>
                      </a:cubicBezTo>
                      <a:cubicBezTo>
                        <a:pt x="21431" y="46970"/>
                        <a:pt x="363" y="25902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33"/>
                <p:cNvSpPr/>
                <p:nvPr/>
              </p:nvSpPr>
              <p:spPr>
                <a:xfrm>
                  <a:off x="1096650" y="-1398825"/>
                  <a:ext cx="2180150" cy="109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6" h="43609" extrusionOk="0">
                      <a:moveTo>
                        <a:pt x="1" y="1"/>
                      </a:moveTo>
                      <a:cubicBezTo>
                        <a:pt x="1" y="24049"/>
                        <a:pt x="19561" y="43609"/>
                        <a:pt x="43603" y="43609"/>
                      </a:cubicBezTo>
                      <a:cubicBezTo>
                        <a:pt x="67646" y="43609"/>
                        <a:pt x="87206" y="24049"/>
                        <a:pt x="87206" y="1"/>
                      </a:cubicBezTo>
                      <a:lnTo>
                        <a:pt x="86843" y="1"/>
                      </a:lnTo>
                      <a:cubicBezTo>
                        <a:pt x="86843" y="23853"/>
                        <a:pt x="67444" y="43247"/>
                        <a:pt x="43603" y="43247"/>
                      </a:cubicBezTo>
                      <a:cubicBezTo>
                        <a:pt x="19757" y="43247"/>
                        <a:pt x="357" y="23847"/>
                        <a:pt x="35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33"/>
                <p:cNvSpPr/>
                <p:nvPr/>
              </p:nvSpPr>
              <p:spPr>
                <a:xfrm>
                  <a:off x="1189600" y="-1398825"/>
                  <a:ext cx="1994125" cy="99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65" h="39886" extrusionOk="0">
                      <a:moveTo>
                        <a:pt x="0" y="1"/>
                      </a:moveTo>
                      <a:cubicBezTo>
                        <a:pt x="0" y="21995"/>
                        <a:pt x="17891" y="39886"/>
                        <a:pt x="39885" y="39886"/>
                      </a:cubicBezTo>
                      <a:cubicBezTo>
                        <a:pt x="61879" y="39886"/>
                        <a:pt x="79765" y="21995"/>
                        <a:pt x="79765" y="1"/>
                      </a:cubicBezTo>
                      <a:lnTo>
                        <a:pt x="79408" y="1"/>
                      </a:lnTo>
                      <a:cubicBezTo>
                        <a:pt x="79408" y="21799"/>
                        <a:pt x="61678" y="39530"/>
                        <a:pt x="39885" y="39530"/>
                      </a:cubicBezTo>
                      <a:cubicBezTo>
                        <a:pt x="18093" y="39530"/>
                        <a:pt x="362" y="21799"/>
                        <a:pt x="3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33"/>
                <p:cNvSpPr/>
                <p:nvPr/>
              </p:nvSpPr>
              <p:spPr>
                <a:xfrm>
                  <a:off x="1282525" y="-1398825"/>
                  <a:ext cx="1808275" cy="90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31" h="36169" extrusionOk="0">
                      <a:moveTo>
                        <a:pt x="0" y="1"/>
                      </a:moveTo>
                      <a:cubicBezTo>
                        <a:pt x="0" y="19946"/>
                        <a:pt x="16223" y="36169"/>
                        <a:pt x="36162" y="36169"/>
                      </a:cubicBezTo>
                      <a:cubicBezTo>
                        <a:pt x="56108" y="36169"/>
                        <a:pt x="72330" y="19946"/>
                        <a:pt x="72330" y="1"/>
                      </a:cubicBezTo>
                      <a:lnTo>
                        <a:pt x="71968" y="1"/>
                      </a:lnTo>
                      <a:cubicBezTo>
                        <a:pt x="71968" y="19744"/>
                        <a:pt x="55912" y="35806"/>
                        <a:pt x="36168" y="35806"/>
                      </a:cubicBezTo>
                      <a:cubicBezTo>
                        <a:pt x="16425" y="35806"/>
                        <a:pt x="363" y="19744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33"/>
                <p:cNvSpPr/>
                <p:nvPr/>
              </p:nvSpPr>
              <p:spPr>
                <a:xfrm>
                  <a:off x="1375600" y="-1398675"/>
                  <a:ext cx="1622275" cy="8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91" h="32446" extrusionOk="0">
                      <a:moveTo>
                        <a:pt x="0" y="1"/>
                      </a:moveTo>
                      <a:cubicBezTo>
                        <a:pt x="0" y="17886"/>
                        <a:pt x="14554" y="32446"/>
                        <a:pt x="32445" y="32446"/>
                      </a:cubicBezTo>
                      <a:cubicBezTo>
                        <a:pt x="50336" y="32446"/>
                        <a:pt x="64890" y="17886"/>
                        <a:pt x="64890" y="1"/>
                      </a:cubicBezTo>
                      <a:lnTo>
                        <a:pt x="64528" y="1"/>
                      </a:lnTo>
                      <a:cubicBezTo>
                        <a:pt x="64528" y="17690"/>
                        <a:pt x="50134" y="32083"/>
                        <a:pt x="32445" y="32083"/>
                      </a:cubicBezTo>
                      <a:cubicBezTo>
                        <a:pt x="14750" y="32083"/>
                        <a:pt x="363" y="17690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33"/>
                <p:cNvSpPr/>
                <p:nvPr/>
              </p:nvSpPr>
              <p:spPr>
                <a:xfrm>
                  <a:off x="1468525" y="-1398825"/>
                  <a:ext cx="1436275" cy="71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51" h="28729" extrusionOk="0">
                      <a:moveTo>
                        <a:pt x="1" y="1"/>
                      </a:moveTo>
                      <a:cubicBezTo>
                        <a:pt x="1" y="15843"/>
                        <a:pt x="12886" y="28728"/>
                        <a:pt x="28728" y="28728"/>
                      </a:cubicBezTo>
                      <a:cubicBezTo>
                        <a:pt x="44565" y="28728"/>
                        <a:pt x="57450" y="15843"/>
                        <a:pt x="57450" y="1"/>
                      </a:cubicBezTo>
                      <a:lnTo>
                        <a:pt x="57094" y="1"/>
                      </a:lnTo>
                      <a:cubicBezTo>
                        <a:pt x="57094" y="15641"/>
                        <a:pt x="44369" y="28366"/>
                        <a:pt x="28728" y="28366"/>
                      </a:cubicBezTo>
                      <a:cubicBezTo>
                        <a:pt x="13088" y="28366"/>
                        <a:pt x="363" y="15641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33"/>
                <p:cNvSpPr/>
                <p:nvPr/>
              </p:nvSpPr>
              <p:spPr>
                <a:xfrm>
                  <a:off x="1561600" y="-1398675"/>
                  <a:ext cx="1250250" cy="6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10" h="25006" extrusionOk="0">
                      <a:moveTo>
                        <a:pt x="1" y="1"/>
                      </a:moveTo>
                      <a:cubicBezTo>
                        <a:pt x="1" y="13789"/>
                        <a:pt x="11217" y="25005"/>
                        <a:pt x="25005" y="25005"/>
                      </a:cubicBezTo>
                      <a:cubicBezTo>
                        <a:pt x="38793" y="25005"/>
                        <a:pt x="50010" y="13789"/>
                        <a:pt x="50010" y="1"/>
                      </a:cubicBezTo>
                      <a:lnTo>
                        <a:pt x="49648" y="1"/>
                      </a:lnTo>
                      <a:cubicBezTo>
                        <a:pt x="49648" y="13587"/>
                        <a:pt x="38591" y="24643"/>
                        <a:pt x="25005" y="24643"/>
                      </a:cubicBezTo>
                      <a:cubicBezTo>
                        <a:pt x="11413" y="24643"/>
                        <a:pt x="363" y="13587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33"/>
                <p:cNvSpPr/>
                <p:nvPr/>
              </p:nvSpPr>
              <p:spPr>
                <a:xfrm>
                  <a:off x="1654525" y="-1398825"/>
                  <a:ext cx="1064250" cy="53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70" h="21289" extrusionOk="0">
                      <a:moveTo>
                        <a:pt x="1" y="1"/>
                      </a:moveTo>
                      <a:cubicBezTo>
                        <a:pt x="1" y="11740"/>
                        <a:pt x="9549" y="21288"/>
                        <a:pt x="21288" y="21288"/>
                      </a:cubicBezTo>
                      <a:cubicBezTo>
                        <a:pt x="33022" y="21288"/>
                        <a:pt x="42570" y="11740"/>
                        <a:pt x="42570" y="1"/>
                      </a:cubicBezTo>
                      <a:lnTo>
                        <a:pt x="42208" y="1"/>
                      </a:lnTo>
                      <a:cubicBezTo>
                        <a:pt x="42214" y="11544"/>
                        <a:pt x="32826" y="20926"/>
                        <a:pt x="21288" y="20926"/>
                      </a:cubicBezTo>
                      <a:cubicBezTo>
                        <a:pt x="9751" y="20926"/>
                        <a:pt x="363" y="11544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4" name="Google Shape;1114;p33"/>
                <p:cNvSpPr/>
                <p:nvPr/>
              </p:nvSpPr>
              <p:spPr>
                <a:xfrm>
                  <a:off x="1747600" y="-1398825"/>
                  <a:ext cx="878250" cy="43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0" h="17566" extrusionOk="0">
                      <a:moveTo>
                        <a:pt x="1" y="1"/>
                      </a:moveTo>
                      <a:cubicBezTo>
                        <a:pt x="1" y="9685"/>
                        <a:pt x="7881" y="17565"/>
                        <a:pt x="17565" y="17565"/>
                      </a:cubicBezTo>
                      <a:cubicBezTo>
                        <a:pt x="27250" y="17565"/>
                        <a:pt x="35130" y="9685"/>
                        <a:pt x="35130" y="1"/>
                      </a:cubicBezTo>
                      <a:lnTo>
                        <a:pt x="34768" y="1"/>
                      </a:lnTo>
                      <a:cubicBezTo>
                        <a:pt x="34768" y="9490"/>
                        <a:pt x="27048" y="17209"/>
                        <a:pt x="17565" y="17209"/>
                      </a:cubicBezTo>
                      <a:cubicBezTo>
                        <a:pt x="8076" y="17209"/>
                        <a:pt x="357" y="9490"/>
                        <a:pt x="35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5" name="Google Shape;1115;p33"/>
                <p:cNvSpPr/>
                <p:nvPr/>
              </p:nvSpPr>
              <p:spPr>
                <a:xfrm>
                  <a:off x="1840550" y="-1398825"/>
                  <a:ext cx="692225" cy="34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89" h="13848" extrusionOk="0">
                      <a:moveTo>
                        <a:pt x="0" y="1"/>
                      </a:moveTo>
                      <a:cubicBezTo>
                        <a:pt x="0" y="7637"/>
                        <a:pt x="6211" y="13848"/>
                        <a:pt x="13847" y="13848"/>
                      </a:cubicBezTo>
                      <a:cubicBezTo>
                        <a:pt x="21478" y="13848"/>
                        <a:pt x="27689" y="7637"/>
                        <a:pt x="27689" y="1"/>
                      </a:cubicBezTo>
                      <a:lnTo>
                        <a:pt x="27332" y="1"/>
                      </a:lnTo>
                      <a:cubicBezTo>
                        <a:pt x="27332" y="7441"/>
                        <a:pt x="21282" y="13486"/>
                        <a:pt x="13847" y="13486"/>
                      </a:cubicBezTo>
                      <a:cubicBezTo>
                        <a:pt x="6413" y="13486"/>
                        <a:pt x="362" y="7441"/>
                        <a:pt x="3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6" name="Google Shape;1116;p33"/>
                <p:cNvSpPr/>
                <p:nvPr/>
              </p:nvSpPr>
              <p:spPr>
                <a:xfrm>
                  <a:off x="1933625" y="-1398825"/>
                  <a:ext cx="506225" cy="25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49" h="10131" extrusionOk="0">
                      <a:moveTo>
                        <a:pt x="0" y="1"/>
                      </a:moveTo>
                      <a:cubicBezTo>
                        <a:pt x="0" y="5588"/>
                        <a:pt x="4543" y="10131"/>
                        <a:pt x="10124" y="10131"/>
                      </a:cubicBezTo>
                      <a:cubicBezTo>
                        <a:pt x="15706" y="10131"/>
                        <a:pt x="20248" y="5588"/>
                        <a:pt x="20248" y="1"/>
                      </a:cubicBezTo>
                      <a:lnTo>
                        <a:pt x="19886" y="1"/>
                      </a:lnTo>
                      <a:cubicBezTo>
                        <a:pt x="19886" y="5386"/>
                        <a:pt x="15510" y="9769"/>
                        <a:pt x="10124" y="9769"/>
                      </a:cubicBezTo>
                      <a:cubicBezTo>
                        <a:pt x="4739" y="9769"/>
                        <a:pt x="356" y="5386"/>
                        <a:pt x="3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7" name="Google Shape;1117;p33"/>
                <p:cNvSpPr/>
                <p:nvPr/>
              </p:nvSpPr>
              <p:spPr>
                <a:xfrm>
                  <a:off x="2025650" y="-1398825"/>
                  <a:ext cx="322150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6" h="6479" extrusionOk="0">
                      <a:moveTo>
                        <a:pt x="42" y="1"/>
                      </a:moveTo>
                      <a:cubicBezTo>
                        <a:pt x="1" y="3569"/>
                        <a:pt x="2881" y="6479"/>
                        <a:pt x="6443" y="6479"/>
                      </a:cubicBezTo>
                      <a:cubicBezTo>
                        <a:pt x="10006" y="6479"/>
                        <a:pt x="12886" y="3569"/>
                        <a:pt x="12850" y="1"/>
                      </a:cubicBezTo>
                      <a:lnTo>
                        <a:pt x="12488" y="1"/>
                      </a:lnTo>
                      <a:cubicBezTo>
                        <a:pt x="12482" y="3338"/>
                        <a:pt x="9780" y="6046"/>
                        <a:pt x="6443" y="6046"/>
                      </a:cubicBezTo>
                      <a:cubicBezTo>
                        <a:pt x="3106" y="6046"/>
                        <a:pt x="398" y="3338"/>
                        <a:pt x="3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18" name="Google Shape;1118;p33"/>
            <p:cNvSpPr/>
            <p:nvPr/>
          </p:nvSpPr>
          <p:spPr>
            <a:xfrm>
              <a:off x="3911700" y="4605250"/>
              <a:ext cx="1320600" cy="208472"/>
            </a:xfrm>
            <a:custGeom>
              <a:avLst/>
              <a:gdLst/>
              <a:ahLst/>
              <a:cxnLst/>
              <a:rect l="l" t="t" r="r" b="b"/>
              <a:pathLst>
                <a:path w="37951" h="5991" extrusionOk="0">
                  <a:moveTo>
                    <a:pt x="0" y="1"/>
                  </a:moveTo>
                  <a:lnTo>
                    <a:pt x="0" y="1190"/>
                  </a:lnTo>
                  <a:lnTo>
                    <a:pt x="5432" y="1190"/>
                  </a:lnTo>
                  <a:lnTo>
                    <a:pt x="5432" y="1"/>
                  </a:lnTo>
                  <a:close/>
                  <a:moveTo>
                    <a:pt x="10849" y="1"/>
                  </a:moveTo>
                  <a:lnTo>
                    <a:pt x="10849" y="1190"/>
                  </a:lnTo>
                  <a:lnTo>
                    <a:pt x="16267" y="1190"/>
                  </a:lnTo>
                  <a:lnTo>
                    <a:pt x="16267" y="1"/>
                  </a:lnTo>
                  <a:close/>
                  <a:moveTo>
                    <a:pt x="21684" y="1"/>
                  </a:moveTo>
                  <a:lnTo>
                    <a:pt x="21684" y="1190"/>
                  </a:lnTo>
                  <a:lnTo>
                    <a:pt x="27101" y="1190"/>
                  </a:lnTo>
                  <a:lnTo>
                    <a:pt x="27101" y="1"/>
                  </a:lnTo>
                  <a:close/>
                  <a:moveTo>
                    <a:pt x="5432" y="1190"/>
                  </a:moveTo>
                  <a:lnTo>
                    <a:pt x="5432" y="2394"/>
                  </a:lnTo>
                  <a:lnTo>
                    <a:pt x="10849" y="2394"/>
                  </a:lnTo>
                  <a:lnTo>
                    <a:pt x="10849" y="1190"/>
                  </a:lnTo>
                  <a:close/>
                  <a:moveTo>
                    <a:pt x="16267" y="1190"/>
                  </a:moveTo>
                  <a:lnTo>
                    <a:pt x="16267" y="2394"/>
                  </a:lnTo>
                  <a:lnTo>
                    <a:pt x="21684" y="2394"/>
                  </a:lnTo>
                  <a:lnTo>
                    <a:pt x="21684" y="1190"/>
                  </a:lnTo>
                  <a:close/>
                  <a:moveTo>
                    <a:pt x="0" y="2394"/>
                  </a:moveTo>
                  <a:lnTo>
                    <a:pt x="0" y="3583"/>
                  </a:lnTo>
                  <a:lnTo>
                    <a:pt x="5432" y="3583"/>
                  </a:lnTo>
                  <a:lnTo>
                    <a:pt x="5432" y="2394"/>
                  </a:lnTo>
                  <a:close/>
                  <a:moveTo>
                    <a:pt x="10849" y="2394"/>
                  </a:moveTo>
                  <a:lnTo>
                    <a:pt x="10849" y="3583"/>
                  </a:lnTo>
                  <a:lnTo>
                    <a:pt x="16267" y="3583"/>
                  </a:lnTo>
                  <a:lnTo>
                    <a:pt x="16267" y="2394"/>
                  </a:lnTo>
                  <a:close/>
                  <a:moveTo>
                    <a:pt x="21684" y="2394"/>
                  </a:moveTo>
                  <a:lnTo>
                    <a:pt x="21684" y="3583"/>
                  </a:lnTo>
                  <a:lnTo>
                    <a:pt x="27101" y="3583"/>
                  </a:lnTo>
                  <a:lnTo>
                    <a:pt x="27101" y="2394"/>
                  </a:lnTo>
                  <a:close/>
                  <a:moveTo>
                    <a:pt x="32519" y="1"/>
                  </a:moveTo>
                  <a:lnTo>
                    <a:pt x="32519" y="1190"/>
                  </a:lnTo>
                  <a:lnTo>
                    <a:pt x="27116" y="1190"/>
                  </a:lnTo>
                  <a:lnTo>
                    <a:pt x="27116" y="2394"/>
                  </a:lnTo>
                  <a:lnTo>
                    <a:pt x="32519" y="2394"/>
                  </a:lnTo>
                  <a:lnTo>
                    <a:pt x="32519" y="3583"/>
                  </a:lnTo>
                  <a:lnTo>
                    <a:pt x="37950" y="3583"/>
                  </a:lnTo>
                  <a:lnTo>
                    <a:pt x="37950" y="2394"/>
                  </a:lnTo>
                  <a:lnTo>
                    <a:pt x="32533" y="2394"/>
                  </a:lnTo>
                  <a:lnTo>
                    <a:pt x="32533" y="1190"/>
                  </a:lnTo>
                  <a:lnTo>
                    <a:pt x="37950" y="1190"/>
                  </a:lnTo>
                  <a:lnTo>
                    <a:pt x="37950" y="1"/>
                  </a:lnTo>
                  <a:close/>
                  <a:moveTo>
                    <a:pt x="5432" y="3583"/>
                  </a:moveTo>
                  <a:lnTo>
                    <a:pt x="5432" y="4787"/>
                  </a:lnTo>
                  <a:lnTo>
                    <a:pt x="10849" y="4787"/>
                  </a:lnTo>
                  <a:lnTo>
                    <a:pt x="10849" y="3583"/>
                  </a:lnTo>
                  <a:close/>
                  <a:moveTo>
                    <a:pt x="16267" y="3583"/>
                  </a:moveTo>
                  <a:lnTo>
                    <a:pt x="16267" y="4787"/>
                  </a:lnTo>
                  <a:lnTo>
                    <a:pt x="21684" y="4787"/>
                  </a:lnTo>
                  <a:lnTo>
                    <a:pt x="21684" y="3583"/>
                  </a:lnTo>
                  <a:close/>
                  <a:moveTo>
                    <a:pt x="27101" y="3583"/>
                  </a:moveTo>
                  <a:lnTo>
                    <a:pt x="27101" y="4787"/>
                  </a:lnTo>
                  <a:lnTo>
                    <a:pt x="32519" y="4787"/>
                  </a:lnTo>
                  <a:lnTo>
                    <a:pt x="32519" y="3583"/>
                  </a:lnTo>
                  <a:close/>
                  <a:moveTo>
                    <a:pt x="0" y="4787"/>
                  </a:moveTo>
                  <a:lnTo>
                    <a:pt x="0" y="5990"/>
                  </a:lnTo>
                  <a:lnTo>
                    <a:pt x="5432" y="5990"/>
                  </a:lnTo>
                  <a:lnTo>
                    <a:pt x="5432" y="4787"/>
                  </a:lnTo>
                  <a:close/>
                  <a:moveTo>
                    <a:pt x="10849" y="4787"/>
                  </a:moveTo>
                  <a:lnTo>
                    <a:pt x="10849" y="5990"/>
                  </a:lnTo>
                  <a:lnTo>
                    <a:pt x="16267" y="5990"/>
                  </a:lnTo>
                  <a:lnTo>
                    <a:pt x="16267" y="4787"/>
                  </a:lnTo>
                  <a:close/>
                  <a:moveTo>
                    <a:pt x="21684" y="4787"/>
                  </a:moveTo>
                  <a:lnTo>
                    <a:pt x="21684" y="5990"/>
                  </a:lnTo>
                  <a:lnTo>
                    <a:pt x="27101" y="5990"/>
                  </a:lnTo>
                  <a:lnTo>
                    <a:pt x="27101" y="4787"/>
                  </a:lnTo>
                  <a:close/>
                  <a:moveTo>
                    <a:pt x="32519" y="4787"/>
                  </a:moveTo>
                  <a:lnTo>
                    <a:pt x="32519" y="5990"/>
                  </a:lnTo>
                  <a:lnTo>
                    <a:pt x="37950" y="5990"/>
                  </a:lnTo>
                  <a:lnTo>
                    <a:pt x="37950" y="478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"/>
          <p:cNvSpPr txBox="1">
            <a:spLocks noGrp="1"/>
          </p:cNvSpPr>
          <p:nvPr>
            <p:ph type="body" idx="1"/>
          </p:nvPr>
        </p:nvSpPr>
        <p:spPr>
          <a:xfrm>
            <a:off x="1224975" y="1744375"/>
            <a:ext cx="3767100" cy="21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/>
            </a:lvl2pPr>
            <a:lvl3pPr marL="1371600" lvl="2" indent="-32385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/>
            </a:lvl3pPr>
            <a:lvl4pPr marL="1828800" lvl="3" indent="-32385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194" name="Google Shape;194;p7"/>
          <p:cNvSpPr txBox="1">
            <a:spLocks noGrp="1"/>
          </p:cNvSpPr>
          <p:nvPr>
            <p:ph type="title"/>
          </p:nvPr>
        </p:nvSpPr>
        <p:spPr>
          <a:xfrm>
            <a:off x="715550" y="456721"/>
            <a:ext cx="7713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95" name="Google Shape;19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2" cy="5144693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7"/>
          <p:cNvSpPr>
            <a:spLocks noGrp="1"/>
          </p:cNvSpPr>
          <p:nvPr>
            <p:ph type="pic" idx="2"/>
          </p:nvPr>
        </p:nvSpPr>
        <p:spPr>
          <a:xfrm>
            <a:off x="5281200" y="1510687"/>
            <a:ext cx="2606700" cy="26067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197" name="Google Shape;197;p7"/>
          <p:cNvGrpSpPr/>
          <p:nvPr/>
        </p:nvGrpSpPr>
        <p:grpSpPr>
          <a:xfrm>
            <a:off x="-713457" y="176532"/>
            <a:ext cx="10576028" cy="5148907"/>
            <a:chOff x="-713457" y="176532"/>
            <a:chExt cx="10576028" cy="5148907"/>
          </a:xfrm>
        </p:grpSpPr>
        <p:sp>
          <p:nvSpPr>
            <p:cNvPr id="198" name="Google Shape;198;p7"/>
            <p:cNvSpPr/>
            <p:nvPr/>
          </p:nvSpPr>
          <p:spPr>
            <a:xfrm>
              <a:off x="7107850" y="4605250"/>
              <a:ext cx="1320600" cy="208472"/>
            </a:xfrm>
            <a:custGeom>
              <a:avLst/>
              <a:gdLst/>
              <a:ahLst/>
              <a:cxnLst/>
              <a:rect l="l" t="t" r="r" b="b"/>
              <a:pathLst>
                <a:path w="37951" h="5991" extrusionOk="0">
                  <a:moveTo>
                    <a:pt x="0" y="1"/>
                  </a:moveTo>
                  <a:lnTo>
                    <a:pt x="0" y="1190"/>
                  </a:lnTo>
                  <a:lnTo>
                    <a:pt x="5432" y="1190"/>
                  </a:lnTo>
                  <a:lnTo>
                    <a:pt x="5432" y="1"/>
                  </a:lnTo>
                  <a:close/>
                  <a:moveTo>
                    <a:pt x="10849" y="1"/>
                  </a:moveTo>
                  <a:lnTo>
                    <a:pt x="10849" y="1190"/>
                  </a:lnTo>
                  <a:lnTo>
                    <a:pt x="16267" y="1190"/>
                  </a:lnTo>
                  <a:lnTo>
                    <a:pt x="16267" y="1"/>
                  </a:lnTo>
                  <a:close/>
                  <a:moveTo>
                    <a:pt x="21684" y="1"/>
                  </a:moveTo>
                  <a:lnTo>
                    <a:pt x="21684" y="1190"/>
                  </a:lnTo>
                  <a:lnTo>
                    <a:pt x="27101" y="1190"/>
                  </a:lnTo>
                  <a:lnTo>
                    <a:pt x="27101" y="1"/>
                  </a:lnTo>
                  <a:close/>
                  <a:moveTo>
                    <a:pt x="5432" y="1190"/>
                  </a:moveTo>
                  <a:lnTo>
                    <a:pt x="5432" y="2394"/>
                  </a:lnTo>
                  <a:lnTo>
                    <a:pt x="10849" y="2394"/>
                  </a:lnTo>
                  <a:lnTo>
                    <a:pt x="10849" y="1190"/>
                  </a:lnTo>
                  <a:close/>
                  <a:moveTo>
                    <a:pt x="16267" y="1190"/>
                  </a:moveTo>
                  <a:lnTo>
                    <a:pt x="16267" y="2394"/>
                  </a:lnTo>
                  <a:lnTo>
                    <a:pt x="21684" y="2394"/>
                  </a:lnTo>
                  <a:lnTo>
                    <a:pt x="21684" y="1190"/>
                  </a:lnTo>
                  <a:close/>
                  <a:moveTo>
                    <a:pt x="0" y="2394"/>
                  </a:moveTo>
                  <a:lnTo>
                    <a:pt x="0" y="3583"/>
                  </a:lnTo>
                  <a:lnTo>
                    <a:pt x="5432" y="3583"/>
                  </a:lnTo>
                  <a:lnTo>
                    <a:pt x="5432" y="2394"/>
                  </a:lnTo>
                  <a:close/>
                  <a:moveTo>
                    <a:pt x="10849" y="2394"/>
                  </a:moveTo>
                  <a:lnTo>
                    <a:pt x="10849" y="3583"/>
                  </a:lnTo>
                  <a:lnTo>
                    <a:pt x="16267" y="3583"/>
                  </a:lnTo>
                  <a:lnTo>
                    <a:pt x="16267" y="2394"/>
                  </a:lnTo>
                  <a:close/>
                  <a:moveTo>
                    <a:pt x="21684" y="2394"/>
                  </a:moveTo>
                  <a:lnTo>
                    <a:pt x="21684" y="3583"/>
                  </a:lnTo>
                  <a:lnTo>
                    <a:pt x="27101" y="3583"/>
                  </a:lnTo>
                  <a:lnTo>
                    <a:pt x="27101" y="2394"/>
                  </a:lnTo>
                  <a:close/>
                  <a:moveTo>
                    <a:pt x="32519" y="1"/>
                  </a:moveTo>
                  <a:lnTo>
                    <a:pt x="32519" y="1190"/>
                  </a:lnTo>
                  <a:lnTo>
                    <a:pt x="27116" y="1190"/>
                  </a:lnTo>
                  <a:lnTo>
                    <a:pt x="27116" y="2394"/>
                  </a:lnTo>
                  <a:lnTo>
                    <a:pt x="32519" y="2394"/>
                  </a:lnTo>
                  <a:lnTo>
                    <a:pt x="32519" y="3583"/>
                  </a:lnTo>
                  <a:lnTo>
                    <a:pt x="37950" y="3583"/>
                  </a:lnTo>
                  <a:lnTo>
                    <a:pt x="37950" y="2394"/>
                  </a:lnTo>
                  <a:lnTo>
                    <a:pt x="32533" y="2394"/>
                  </a:lnTo>
                  <a:lnTo>
                    <a:pt x="32533" y="1190"/>
                  </a:lnTo>
                  <a:lnTo>
                    <a:pt x="37950" y="1190"/>
                  </a:lnTo>
                  <a:lnTo>
                    <a:pt x="37950" y="1"/>
                  </a:lnTo>
                  <a:close/>
                  <a:moveTo>
                    <a:pt x="5432" y="3583"/>
                  </a:moveTo>
                  <a:lnTo>
                    <a:pt x="5432" y="4787"/>
                  </a:lnTo>
                  <a:lnTo>
                    <a:pt x="10849" y="4787"/>
                  </a:lnTo>
                  <a:lnTo>
                    <a:pt x="10849" y="3583"/>
                  </a:lnTo>
                  <a:close/>
                  <a:moveTo>
                    <a:pt x="16267" y="3583"/>
                  </a:moveTo>
                  <a:lnTo>
                    <a:pt x="16267" y="4787"/>
                  </a:lnTo>
                  <a:lnTo>
                    <a:pt x="21684" y="4787"/>
                  </a:lnTo>
                  <a:lnTo>
                    <a:pt x="21684" y="3583"/>
                  </a:lnTo>
                  <a:close/>
                  <a:moveTo>
                    <a:pt x="27101" y="3583"/>
                  </a:moveTo>
                  <a:lnTo>
                    <a:pt x="27101" y="4787"/>
                  </a:lnTo>
                  <a:lnTo>
                    <a:pt x="32519" y="4787"/>
                  </a:lnTo>
                  <a:lnTo>
                    <a:pt x="32519" y="3583"/>
                  </a:lnTo>
                  <a:close/>
                  <a:moveTo>
                    <a:pt x="0" y="4787"/>
                  </a:moveTo>
                  <a:lnTo>
                    <a:pt x="0" y="5990"/>
                  </a:lnTo>
                  <a:lnTo>
                    <a:pt x="5432" y="5990"/>
                  </a:lnTo>
                  <a:lnTo>
                    <a:pt x="5432" y="4787"/>
                  </a:lnTo>
                  <a:close/>
                  <a:moveTo>
                    <a:pt x="10849" y="4787"/>
                  </a:moveTo>
                  <a:lnTo>
                    <a:pt x="10849" y="5990"/>
                  </a:lnTo>
                  <a:lnTo>
                    <a:pt x="16267" y="5990"/>
                  </a:lnTo>
                  <a:lnTo>
                    <a:pt x="16267" y="4787"/>
                  </a:lnTo>
                  <a:close/>
                  <a:moveTo>
                    <a:pt x="21684" y="4787"/>
                  </a:moveTo>
                  <a:lnTo>
                    <a:pt x="21684" y="5990"/>
                  </a:lnTo>
                  <a:lnTo>
                    <a:pt x="27101" y="5990"/>
                  </a:lnTo>
                  <a:lnTo>
                    <a:pt x="27101" y="4787"/>
                  </a:lnTo>
                  <a:close/>
                  <a:moveTo>
                    <a:pt x="32519" y="4787"/>
                  </a:moveTo>
                  <a:lnTo>
                    <a:pt x="32519" y="5990"/>
                  </a:lnTo>
                  <a:lnTo>
                    <a:pt x="37950" y="5990"/>
                  </a:lnTo>
                  <a:lnTo>
                    <a:pt x="37950" y="478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" name="Google Shape;199;p7"/>
            <p:cNvGrpSpPr/>
            <p:nvPr/>
          </p:nvGrpSpPr>
          <p:grpSpPr>
            <a:xfrm>
              <a:off x="715550" y="176532"/>
              <a:ext cx="7713000" cy="113150"/>
              <a:chOff x="715550" y="802138"/>
              <a:chExt cx="7713000" cy="113150"/>
            </a:xfrm>
          </p:grpSpPr>
          <p:cxnSp>
            <p:nvCxnSpPr>
              <p:cNvPr id="200" name="Google Shape;200;p7"/>
              <p:cNvCxnSpPr/>
              <p:nvPr/>
            </p:nvCxnSpPr>
            <p:spPr>
              <a:xfrm>
                <a:off x="715550" y="859888"/>
                <a:ext cx="7713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01" name="Google Shape;201;p7"/>
              <p:cNvSpPr/>
              <p:nvPr/>
            </p:nvSpPr>
            <p:spPr>
              <a:xfrm>
                <a:off x="8371350" y="802138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7"/>
              <p:cNvSpPr/>
              <p:nvPr/>
            </p:nvSpPr>
            <p:spPr>
              <a:xfrm rot="10800000" flipH="1">
                <a:off x="8371350" y="858713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7"/>
            <p:cNvGrpSpPr/>
            <p:nvPr/>
          </p:nvGrpSpPr>
          <p:grpSpPr>
            <a:xfrm>
              <a:off x="-713457" y="3891225"/>
              <a:ext cx="1434124" cy="1434214"/>
              <a:chOff x="-2585450" y="-2429500"/>
              <a:chExt cx="2366150" cy="2366300"/>
            </a:xfrm>
          </p:grpSpPr>
          <p:sp>
            <p:nvSpPr>
              <p:cNvPr id="204" name="Google Shape;204;p7"/>
              <p:cNvSpPr/>
              <p:nvPr/>
            </p:nvSpPr>
            <p:spPr>
              <a:xfrm>
                <a:off x="-2585450" y="-2429500"/>
                <a:ext cx="2366150" cy="2366300"/>
              </a:xfrm>
              <a:custGeom>
                <a:avLst/>
                <a:gdLst/>
                <a:ahLst/>
                <a:cxnLst/>
                <a:rect l="l" t="t" r="r" b="b"/>
                <a:pathLst>
                  <a:path w="94646" h="94652" extrusionOk="0">
                    <a:moveTo>
                      <a:pt x="47326" y="363"/>
                    </a:moveTo>
                    <a:cubicBezTo>
                      <a:pt x="73221" y="363"/>
                      <a:pt x="94289" y="21431"/>
                      <a:pt x="94289" y="47326"/>
                    </a:cubicBezTo>
                    <a:cubicBezTo>
                      <a:pt x="94289" y="73221"/>
                      <a:pt x="73221" y="94289"/>
                      <a:pt x="47326" y="94289"/>
                    </a:cubicBezTo>
                    <a:cubicBezTo>
                      <a:pt x="21430" y="94289"/>
                      <a:pt x="363" y="73221"/>
                      <a:pt x="363" y="47326"/>
                    </a:cubicBezTo>
                    <a:cubicBezTo>
                      <a:pt x="363" y="21431"/>
                      <a:pt x="21430" y="363"/>
                      <a:pt x="47326" y="363"/>
                    </a:cubicBezTo>
                    <a:close/>
                    <a:moveTo>
                      <a:pt x="47326" y="1"/>
                    </a:moveTo>
                    <a:cubicBezTo>
                      <a:pt x="21228" y="1"/>
                      <a:pt x="0" y="21235"/>
                      <a:pt x="0" y="47326"/>
                    </a:cubicBezTo>
                    <a:cubicBezTo>
                      <a:pt x="0" y="73423"/>
                      <a:pt x="21228" y="94651"/>
                      <a:pt x="47326" y="94651"/>
                    </a:cubicBezTo>
                    <a:cubicBezTo>
                      <a:pt x="73417" y="94651"/>
                      <a:pt x="94645" y="73423"/>
                      <a:pt x="94645" y="47326"/>
                    </a:cubicBezTo>
                    <a:cubicBezTo>
                      <a:pt x="94645" y="21229"/>
                      <a:pt x="73417" y="1"/>
                      <a:pt x="47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5" name="Google Shape;205;p7"/>
              <p:cNvSpPr/>
              <p:nvPr/>
            </p:nvSpPr>
            <p:spPr>
              <a:xfrm>
                <a:off x="-2492525" y="-2336425"/>
                <a:ext cx="2180275" cy="2180300"/>
              </a:xfrm>
              <a:custGeom>
                <a:avLst/>
                <a:gdLst/>
                <a:ahLst/>
                <a:cxnLst/>
                <a:rect l="l" t="t" r="r" b="b"/>
                <a:pathLst>
                  <a:path w="87211" h="87212" extrusionOk="0">
                    <a:moveTo>
                      <a:pt x="43609" y="363"/>
                    </a:moveTo>
                    <a:cubicBezTo>
                      <a:pt x="67450" y="363"/>
                      <a:pt x="86849" y="19762"/>
                      <a:pt x="86849" y="43603"/>
                    </a:cubicBezTo>
                    <a:cubicBezTo>
                      <a:pt x="86849" y="67450"/>
                      <a:pt x="67450" y="86849"/>
                      <a:pt x="43609" y="86849"/>
                    </a:cubicBezTo>
                    <a:cubicBezTo>
                      <a:pt x="19762" y="86849"/>
                      <a:pt x="363" y="67450"/>
                      <a:pt x="363" y="43603"/>
                    </a:cubicBezTo>
                    <a:cubicBezTo>
                      <a:pt x="363" y="19762"/>
                      <a:pt x="19762" y="363"/>
                      <a:pt x="43609" y="363"/>
                    </a:cubicBezTo>
                    <a:close/>
                    <a:moveTo>
                      <a:pt x="43609" y="1"/>
                    </a:moveTo>
                    <a:cubicBezTo>
                      <a:pt x="19566" y="1"/>
                      <a:pt x="0" y="19560"/>
                      <a:pt x="0" y="43603"/>
                    </a:cubicBezTo>
                    <a:cubicBezTo>
                      <a:pt x="0" y="67646"/>
                      <a:pt x="19566" y="87211"/>
                      <a:pt x="43609" y="87211"/>
                    </a:cubicBezTo>
                    <a:cubicBezTo>
                      <a:pt x="67651" y="87211"/>
                      <a:pt x="87211" y="67646"/>
                      <a:pt x="87211" y="43603"/>
                    </a:cubicBezTo>
                    <a:cubicBezTo>
                      <a:pt x="87211" y="19560"/>
                      <a:pt x="67651" y="1"/>
                      <a:pt x="436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6" name="Google Shape;206;p7"/>
              <p:cNvSpPr/>
              <p:nvPr/>
            </p:nvSpPr>
            <p:spPr>
              <a:xfrm>
                <a:off x="-2399450" y="-2243500"/>
                <a:ext cx="1994125" cy="1994300"/>
              </a:xfrm>
              <a:custGeom>
                <a:avLst/>
                <a:gdLst/>
                <a:ahLst/>
                <a:cxnLst/>
                <a:rect l="l" t="t" r="r" b="b"/>
                <a:pathLst>
                  <a:path w="79765" h="79772" extrusionOk="0">
                    <a:moveTo>
                      <a:pt x="39886" y="363"/>
                    </a:moveTo>
                    <a:cubicBezTo>
                      <a:pt x="61678" y="363"/>
                      <a:pt x="79409" y="18094"/>
                      <a:pt x="79409" y="39886"/>
                    </a:cubicBezTo>
                    <a:cubicBezTo>
                      <a:pt x="79409" y="61678"/>
                      <a:pt x="61678" y="79409"/>
                      <a:pt x="39886" y="79409"/>
                    </a:cubicBezTo>
                    <a:cubicBezTo>
                      <a:pt x="18087" y="79409"/>
                      <a:pt x="363" y="61678"/>
                      <a:pt x="363" y="39886"/>
                    </a:cubicBezTo>
                    <a:cubicBezTo>
                      <a:pt x="363" y="18094"/>
                      <a:pt x="18087" y="363"/>
                      <a:pt x="39886" y="363"/>
                    </a:cubicBezTo>
                    <a:close/>
                    <a:moveTo>
                      <a:pt x="39886" y="1"/>
                    </a:moveTo>
                    <a:cubicBezTo>
                      <a:pt x="17892" y="1"/>
                      <a:pt x="1" y="17892"/>
                      <a:pt x="1" y="39886"/>
                    </a:cubicBezTo>
                    <a:cubicBezTo>
                      <a:pt x="1" y="61880"/>
                      <a:pt x="17892" y="79771"/>
                      <a:pt x="39886" y="79771"/>
                    </a:cubicBezTo>
                    <a:cubicBezTo>
                      <a:pt x="61874" y="79771"/>
                      <a:pt x="79765" y="61880"/>
                      <a:pt x="79765" y="39886"/>
                    </a:cubicBezTo>
                    <a:cubicBezTo>
                      <a:pt x="79765" y="17892"/>
                      <a:pt x="61874" y="1"/>
                      <a:pt x="398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7" name="Google Shape;207;p7"/>
              <p:cNvSpPr/>
              <p:nvPr/>
            </p:nvSpPr>
            <p:spPr>
              <a:xfrm>
                <a:off x="-2306525" y="-2150425"/>
                <a:ext cx="1808275" cy="1808275"/>
              </a:xfrm>
              <a:custGeom>
                <a:avLst/>
                <a:gdLst/>
                <a:ahLst/>
                <a:cxnLst/>
                <a:rect l="l" t="t" r="r" b="b"/>
                <a:pathLst>
                  <a:path w="72331" h="72331" extrusionOk="0">
                    <a:moveTo>
                      <a:pt x="36169" y="363"/>
                    </a:moveTo>
                    <a:cubicBezTo>
                      <a:pt x="55912" y="363"/>
                      <a:pt x="71969" y="16425"/>
                      <a:pt x="71969" y="36163"/>
                    </a:cubicBezTo>
                    <a:cubicBezTo>
                      <a:pt x="71969" y="55907"/>
                      <a:pt x="55906" y="71969"/>
                      <a:pt x="36169" y="71969"/>
                    </a:cubicBezTo>
                    <a:cubicBezTo>
                      <a:pt x="16425" y="71969"/>
                      <a:pt x="363" y="55907"/>
                      <a:pt x="363" y="36163"/>
                    </a:cubicBezTo>
                    <a:cubicBezTo>
                      <a:pt x="363" y="16419"/>
                      <a:pt x="16425" y="363"/>
                      <a:pt x="36169" y="363"/>
                    </a:cubicBezTo>
                    <a:close/>
                    <a:moveTo>
                      <a:pt x="36169" y="1"/>
                    </a:moveTo>
                    <a:cubicBezTo>
                      <a:pt x="16229" y="1"/>
                      <a:pt x="1" y="16223"/>
                      <a:pt x="1" y="36163"/>
                    </a:cubicBezTo>
                    <a:cubicBezTo>
                      <a:pt x="1" y="56109"/>
                      <a:pt x="16229" y="72331"/>
                      <a:pt x="36169" y="72331"/>
                    </a:cubicBezTo>
                    <a:cubicBezTo>
                      <a:pt x="56108" y="72331"/>
                      <a:pt x="72331" y="56103"/>
                      <a:pt x="72331" y="36163"/>
                    </a:cubicBezTo>
                    <a:cubicBezTo>
                      <a:pt x="72331" y="16223"/>
                      <a:pt x="56108" y="1"/>
                      <a:pt x="36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8" name="Google Shape;208;p7"/>
              <p:cNvSpPr/>
              <p:nvPr/>
            </p:nvSpPr>
            <p:spPr>
              <a:xfrm>
                <a:off x="-2213450" y="-2057350"/>
                <a:ext cx="1622275" cy="1622275"/>
              </a:xfrm>
              <a:custGeom>
                <a:avLst/>
                <a:gdLst/>
                <a:ahLst/>
                <a:cxnLst/>
                <a:rect l="l" t="t" r="r" b="b"/>
                <a:pathLst>
                  <a:path w="64891" h="64891" extrusionOk="0">
                    <a:moveTo>
                      <a:pt x="32446" y="357"/>
                    </a:moveTo>
                    <a:cubicBezTo>
                      <a:pt x="50135" y="357"/>
                      <a:pt x="64528" y="14751"/>
                      <a:pt x="64528" y="32446"/>
                    </a:cubicBezTo>
                    <a:cubicBezTo>
                      <a:pt x="64528" y="50135"/>
                      <a:pt x="50135" y="64529"/>
                      <a:pt x="32446" y="64529"/>
                    </a:cubicBezTo>
                    <a:cubicBezTo>
                      <a:pt x="14751" y="64529"/>
                      <a:pt x="357" y="50135"/>
                      <a:pt x="357" y="32446"/>
                    </a:cubicBezTo>
                    <a:cubicBezTo>
                      <a:pt x="357" y="14751"/>
                      <a:pt x="14751" y="357"/>
                      <a:pt x="32446" y="357"/>
                    </a:cubicBezTo>
                    <a:close/>
                    <a:moveTo>
                      <a:pt x="32446" y="1"/>
                    </a:moveTo>
                    <a:cubicBezTo>
                      <a:pt x="14555" y="1"/>
                      <a:pt x="1" y="14555"/>
                      <a:pt x="1" y="32446"/>
                    </a:cubicBezTo>
                    <a:cubicBezTo>
                      <a:pt x="1" y="50331"/>
                      <a:pt x="14555" y="64891"/>
                      <a:pt x="32446" y="64891"/>
                    </a:cubicBezTo>
                    <a:cubicBezTo>
                      <a:pt x="50337" y="64891"/>
                      <a:pt x="64891" y="50331"/>
                      <a:pt x="64891" y="32446"/>
                    </a:cubicBezTo>
                    <a:cubicBezTo>
                      <a:pt x="64891" y="14555"/>
                      <a:pt x="50331" y="1"/>
                      <a:pt x="324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09" name="Google Shape;209;p7"/>
              <p:cNvSpPr/>
              <p:nvPr/>
            </p:nvSpPr>
            <p:spPr>
              <a:xfrm>
                <a:off x="-2120525" y="-1964400"/>
                <a:ext cx="1436275" cy="1436250"/>
              </a:xfrm>
              <a:custGeom>
                <a:avLst/>
                <a:gdLst/>
                <a:ahLst/>
                <a:cxnLst/>
                <a:rect l="l" t="t" r="r" b="b"/>
                <a:pathLst>
                  <a:path w="57451" h="57450" extrusionOk="0">
                    <a:moveTo>
                      <a:pt x="28729" y="356"/>
                    </a:moveTo>
                    <a:cubicBezTo>
                      <a:pt x="44369" y="362"/>
                      <a:pt x="57094" y="13081"/>
                      <a:pt x="57094" y="28722"/>
                    </a:cubicBezTo>
                    <a:cubicBezTo>
                      <a:pt x="57094" y="44363"/>
                      <a:pt x="44369" y="57088"/>
                      <a:pt x="28729" y="57088"/>
                    </a:cubicBezTo>
                    <a:cubicBezTo>
                      <a:pt x="13088" y="57088"/>
                      <a:pt x="363" y="44363"/>
                      <a:pt x="363" y="28722"/>
                    </a:cubicBezTo>
                    <a:cubicBezTo>
                      <a:pt x="363" y="13081"/>
                      <a:pt x="13088" y="356"/>
                      <a:pt x="28729" y="356"/>
                    </a:cubicBezTo>
                    <a:close/>
                    <a:moveTo>
                      <a:pt x="28729" y="0"/>
                    </a:moveTo>
                    <a:cubicBezTo>
                      <a:pt x="12886" y="0"/>
                      <a:pt x="1" y="12885"/>
                      <a:pt x="1" y="28722"/>
                    </a:cubicBezTo>
                    <a:cubicBezTo>
                      <a:pt x="1" y="44558"/>
                      <a:pt x="12886" y="57450"/>
                      <a:pt x="28729" y="57450"/>
                    </a:cubicBezTo>
                    <a:cubicBezTo>
                      <a:pt x="44565" y="57450"/>
                      <a:pt x="57451" y="44564"/>
                      <a:pt x="57451" y="28722"/>
                    </a:cubicBezTo>
                    <a:cubicBezTo>
                      <a:pt x="57451" y="12885"/>
                      <a:pt x="44565" y="0"/>
                      <a:pt x="287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-2027425" y="-1871325"/>
                <a:ext cx="1250250" cy="1250100"/>
              </a:xfrm>
              <a:custGeom>
                <a:avLst/>
                <a:gdLst/>
                <a:ahLst/>
                <a:cxnLst/>
                <a:rect l="l" t="t" r="r" b="b"/>
                <a:pathLst>
                  <a:path w="50010" h="50004" extrusionOk="0">
                    <a:moveTo>
                      <a:pt x="25005" y="357"/>
                    </a:moveTo>
                    <a:cubicBezTo>
                      <a:pt x="38591" y="357"/>
                      <a:pt x="49647" y="11413"/>
                      <a:pt x="49647" y="24999"/>
                    </a:cubicBezTo>
                    <a:cubicBezTo>
                      <a:pt x="49647" y="38585"/>
                      <a:pt x="38591" y="49641"/>
                      <a:pt x="25005" y="49641"/>
                    </a:cubicBezTo>
                    <a:cubicBezTo>
                      <a:pt x="11413" y="49641"/>
                      <a:pt x="362" y="38579"/>
                      <a:pt x="362" y="24999"/>
                    </a:cubicBezTo>
                    <a:cubicBezTo>
                      <a:pt x="362" y="11413"/>
                      <a:pt x="11413" y="357"/>
                      <a:pt x="25005" y="357"/>
                    </a:cubicBezTo>
                    <a:close/>
                    <a:moveTo>
                      <a:pt x="25005" y="0"/>
                    </a:moveTo>
                    <a:cubicBezTo>
                      <a:pt x="11217" y="0"/>
                      <a:pt x="0" y="11211"/>
                      <a:pt x="0" y="24999"/>
                    </a:cubicBezTo>
                    <a:cubicBezTo>
                      <a:pt x="0" y="38787"/>
                      <a:pt x="11217" y="50004"/>
                      <a:pt x="25005" y="50004"/>
                    </a:cubicBezTo>
                    <a:cubicBezTo>
                      <a:pt x="38793" y="50004"/>
                      <a:pt x="50009" y="38787"/>
                      <a:pt x="50009" y="24999"/>
                    </a:cubicBezTo>
                    <a:cubicBezTo>
                      <a:pt x="50009" y="11211"/>
                      <a:pt x="38793" y="0"/>
                      <a:pt x="250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-1934500" y="-1778400"/>
                <a:ext cx="1064250" cy="1064250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42570" extrusionOk="0">
                    <a:moveTo>
                      <a:pt x="21288" y="357"/>
                    </a:moveTo>
                    <a:lnTo>
                      <a:pt x="21288" y="363"/>
                    </a:lnTo>
                    <a:cubicBezTo>
                      <a:pt x="32825" y="363"/>
                      <a:pt x="42213" y="9745"/>
                      <a:pt x="42213" y="21282"/>
                    </a:cubicBezTo>
                    <a:cubicBezTo>
                      <a:pt x="42213" y="32819"/>
                      <a:pt x="32825" y="42207"/>
                      <a:pt x="21288" y="42207"/>
                    </a:cubicBezTo>
                    <a:cubicBezTo>
                      <a:pt x="9750" y="42207"/>
                      <a:pt x="362" y="32819"/>
                      <a:pt x="362" y="21282"/>
                    </a:cubicBezTo>
                    <a:cubicBezTo>
                      <a:pt x="362" y="9745"/>
                      <a:pt x="9750" y="357"/>
                      <a:pt x="21288" y="357"/>
                    </a:cubicBezTo>
                    <a:close/>
                    <a:moveTo>
                      <a:pt x="21288" y="0"/>
                    </a:moveTo>
                    <a:cubicBezTo>
                      <a:pt x="9554" y="0"/>
                      <a:pt x="0" y="9549"/>
                      <a:pt x="0" y="21282"/>
                    </a:cubicBezTo>
                    <a:cubicBezTo>
                      <a:pt x="0" y="33021"/>
                      <a:pt x="9548" y="42569"/>
                      <a:pt x="21288" y="42569"/>
                    </a:cubicBezTo>
                    <a:cubicBezTo>
                      <a:pt x="33021" y="42569"/>
                      <a:pt x="42569" y="33021"/>
                      <a:pt x="42569" y="21282"/>
                    </a:cubicBezTo>
                    <a:cubicBezTo>
                      <a:pt x="42569" y="9549"/>
                      <a:pt x="33021" y="0"/>
                      <a:pt x="2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-1841425" y="-1685475"/>
                <a:ext cx="878250" cy="878250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35130" extrusionOk="0">
                    <a:moveTo>
                      <a:pt x="17565" y="363"/>
                    </a:moveTo>
                    <a:cubicBezTo>
                      <a:pt x="27048" y="363"/>
                      <a:pt x="34767" y="8082"/>
                      <a:pt x="34767" y="17565"/>
                    </a:cubicBezTo>
                    <a:cubicBezTo>
                      <a:pt x="34767" y="27054"/>
                      <a:pt x="27048" y="34773"/>
                      <a:pt x="17565" y="34773"/>
                    </a:cubicBezTo>
                    <a:cubicBezTo>
                      <a:pt x="8076" y="34773"/>
                      <a:pt x="357" y="27054"/>
                      <a:pt x="357" y="17565"/>
                    </a:cubicBezTo>
                    <a:cubicBezTo>
                      <a:pt x="357" y="8082"/>
                      <a:pt x="8076" y="363"/>
                      <a:pt x="17565" y="363"/>
                    </a:cubicBezTo>
                    <a:close/>
                    <a:moveTo>
                      <a:pt x="17565" y="1"/>
                    </a:moveTo>
                    <a:cubicBezTo>
                      <a:pt x="7880" y="1"/>
                      <a:pt x="0" y="7880"/>
                      <a:pt x="0" y="17565"/>
                    </a:cubicBezTo>
                    <a:cubicBezTo>
                      <a:pt x="0" y="27250"/>
                      <a:pt x="7880" y="35129"/>
                      <a:pt x="17565" y="35129"/>
                    </a:cubicBezTo>
                    <a:cubicBezTo>
                      <a:pt x="27249" y="35129"/>
                      <a:pt x="35129" y="27250"/>
                      <a:pt x="35129" y="17565"/>
                    </a:cubicBezTo>
                    <a:cubicBezTo>
                      <a:pt x="35129" y="7880"/>
                      <a:pt x="27249" y="1"/>
                      <a:pt x="175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-1748500" y="-1592400"/>
                <a:ext cx="692250" cy="692250"/>
              </a:xfrm>
              <a:custGeom>
                <a:avLst/>
                <a:gdLst/>
                <a:ahLst/>
                <a:cxnLst/>
                <a:rect l="l" t="t" r="r" b="b"/>
                <a:pathLst>
                  <a:path w="27690" h="27690" extrusionOk="0">
                    <a:moveTo>
                      <a:pt x="13848" y="357"/>
                    </a:moveTo>
                    <a:cubicBezTo>
                      <a:pt x="21282" y="357"/>
                      <a:pt x="27333" y="6408"/>
                      <a:pt x="27333" y="13842"/>
                    </a:cubicBezTo>
                    <a:cubicBezTo>
                      <a:pt x="27333" y="21276"/>
                      <a:pt x="21282" y="27327"/>
                      <a:pt x="13848" y="27327"/>
                    </a:cubicBezTo>
                    <a:cubicBezTo>
                      <a:pt x="6413" y="27327"/>
                      <a:pt x="363" y="21282"/>
                      <a:pt x="363" y="13842"/>
                    </a:cubicBezTo>
                    <a:cubicBezTo>
                      <a:pt x="363" y="6408"/>
                      <a:pt x="6413" y="357"/>
                      <a:pt x="13848" y="357"/>
                    </a:cubicBezTo>
                    <a:close/>
                    <a:moveTo>
                      <a:pt x="13848" y="1"/>
                    </a:moveTo>
                    <a:cubicBezTo>
                      <a:pt x="6211" y="1"/>
                      <a:pt x="0" y="6212"/>
                      <a:pt x="0" y="13842"/>
                    </a:cubicBezTo>
                    <a:cubicBezTo>
                      <a:pt x="0" y="21478"/>
                      <a:pt x="6211" y="27689"/>
                      <a:pt x="13848" y="27689"/>
                    </a:cubicBezTo>
                    <a:cubicBezTo>
                      <a:pt x="21478" y="27689"/>
                      <a:pt x="27689" y="21478"/>
                      <a:pt x="27689" y="13842"/>
                    </a:cubicBezTo>
                    <a:cubicBezTo>
                      <a:pt x="27689" y="6212"/>
                      <a:pt x="21478" y="1"/>
                      <a:pt x="138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>
                <a:off x="-1655425" y="-1499475"/>
                <a:ext cx="506225" cy="506250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20250" extrusionOk="0">
                    <a:moveTo>
                      <a:pt x="10125" y="357"/>
                    </a:moveTo>
                    <a:lnTo>
                      <a:pt x="10125" y="363"/>
                    </a:lnTo>
                    <a:cubicBezTo>
                      <a:pt x="15504" y="363"/>
                      <a:pt x="19887" y="4739"/>
                      <a:pt x="19887" y="10125"/>
                    </a:cubicBezTo>
                    <a:cubicBezTo>
                      <a:pt x="19887" y="15511"/>
                      <a:pt x="15510" y="19887"/>
                      <a:pt x="10125" y="19887"/>
                    </a:cubicBezTo>
                    <a:cubicBezTo>
                      <a:pt x="4739" y="19887"/>
                      <a:pt x="357" y="15511"/>
                      <a:pt x="357" y="10125"/>
                    </a:cubicBezTo>
                    <a:cubicBezTo>
                      <a:pt x="357" y="4739"/>
                      <a:pt x="4739" y="357"/>
                      <a:pt x="10125" y="357"/>
                    </a:cubicBezTo>
                    <a:close/>
                    <a:moveTo>
                      <a:pt x="10125" y="1"/>
                    </a:moveTo>
                    <a:cubicBezTo>
                      <a:pt x="4543" y="1"/>
                      <a:pt x="0" y="4543"/>
                      <a:pt x="0" y="10125"/>
                    </a:cubicBezTo>
                    <a:cubicBezTo>
                      <a:pt x="0" y="15707"/>
                      <a:pt x="4543" y="20249"/>
                      <a:pt x="10125" y="20249"/>
                    </a:cubicBezTo>
                    <a:cubicBezTo>
                      <a:pt x="15706" y="20249"/>
                      <a:pt x="20249" y="15707"/>
                      <a:pt x="20249" y="10125"/>
                    </a:cubicBezTo>
                    <a:cubicBezTo>
                      <a:pt x="20249" y="4543"/>
                      <a:pt x="15706" y="1"/>
                      <a:pt x="10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15" name="Google Shape;215;p7"/>
              <p:cNvSpPr/>
              <p:nvPr/>
            </p:nvSpPr>
            <p:spPr>
              <a:xfrm>
                <a:off x="-1575125" y="-1406425"/>
                <a:ext cx="332850" cy="320250"/>
              </a:xfrm>
              <a:custGeom>
                <a:avLst/>
                <a:gdLst/>
                <a:ahLst/>
                <a:cxnLst/>
                <a:rect l="l" t="t" r="r" b="b"/>
                <a:pathLst>
                  <a:path w="13314" h="12810" extrusionOk="0">
                    <a:moveTo>
                      <a:pt x="6913" y="358"/>
                    </a:moveTo>
                    <a:cubicBezTo>
                      <a:pt x="10250" y="364"/>
                      <a:pt x="12952" y="3066"/>
                      <a:pt x="12958" y="6403"/>
                    </a:cubicBezTo>
                    <a:cubicBezTo>
                      <a:pt x="12958" y="8849"/>
                      <a:pt x="11485" y="11052"/>
                      <a:pt x="9223" y="11991"/>
                    </a:cubicBezTo>
                    <a:cubicBezTo>
                      <a:pt x="8476" y="12299"/>
                      <a:pt x="7693" y="12449"/>
                      <a:pt x="6915" y="12449"/>
                    </a:cubicBezTo>
                    <a:cubicBezTo>
                      <a:pt x="5341" y="12449"/>
                      <a:pt x="3794" y="11835"/>
                      <a:pt x="2637" y="10678"/>
                    </a:cubicBezTo>
                    <a:cubicBezTo>
                      <a:pt x="909" y="8950"/>
                      <a:pt x="393" y="6350"/>
                      <a:pt x="1325" y="4093"/>
                    </a:cubicBezTo>
                    <a:cubicBezTo>
                      <a:pt x="2263" y="1831"/>
                      <a:pt x="4466" y="358"/>
                      <a:pt x="6913" y="358"/>
                    </a:cubicBezTo>
                    <a:close/>
                    <a:moveTo>
                      <a:pt x="6908" y="0"/>
                    </a:moveTo>
                    <a:cubicBezTo>
                      <a:pt x="5244" y="0"/>
                      <a:pt x="3609" y="650"/>
                      <a:pt x="2382" y="1872"/>
                    </a:cubicBezTo>
                    <a:cubicBezTo>
                      <a:pt x="547" y="3707"/>
                      <a:pt x="1" y="6462"/>
                      <a:pt x="993" y="8855"/>
                    </a:cubicBezTo>
                    <a:cubicBezTo>
                      <a:pt x="1984" y="11248"/>
                      <a:pt x="4318" y="12810"/>
                      <a:pt x="6913" y="12810"/>
                    </a:cubicBezTo>
                    <a:cubicBezTo>
                      <a:pt x="10446" y="12804"/>
                      <a:pt x="13314" y="9942"/>
                      <a:pt x="13314" y="6403"/>
                    </a:cubicBezTo>
                    <a:cubicBezTo>
                      <a:pt x="13314" y="3814"/>
                      <a:pt x="11758" y="1480"/>
                      <a:pt x="9359" y="489"/>
                    </a:cubicBezTo>
                    <a:cubicBezTo>
                      <a:pt x="8566" y="160"/>
                      <a:pt x="7733" y="0"/>
                      <a:pt x="6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</p:grpSp>
        <p:grpSp>
          <p:nvGrpSpPr>
            <p:cNvPr id="216" name="Google Shape;216;p7"/>
            <p:cNvGrpSpPr/>
            <p:nvPr/>
          </p:nvGrpSpPr>
          <p:grpSpPr>
            <a:xfrm>
              <a:off x="8428447" y="1255377"/>
              <a:ext cx="1434124" cy="717122"/>
              <a:chOff x="1003575" y="-1398825"/>
              <a:chExt cx="2366150" cy="1183175"/>
            </a:xfrm>
          </p:grpSpPr>
          <p:sp>
            <p:nvSpPr>
              <p:cNvPr id="217" name="Google Shape;217;p7"/>
              <p:cNvSpPr/>
              <p:nvPr/>
            </p:nvSpPr>
            <p:spPr>
              <a:xfrm>
                <a:off x="1003575" y="-1398825"/>
                <a:ext cx="2366150" cy="1183175"/>
              </a:xfrm>
              <a:custGeom>
                <a:avLst/>
                <a:gdLst/>
                <a:ahLst/>
                <a:cxnLst/>
                <a:rect l="l" t="t" r="r" b="b"/>
                <a:pathLst>
                  <a:path w="94646" h="47327" extrusionOk="0">
                    <a:moveTo>
                      <a:pt x="1" y="1"/>
                    </a:moveTo>
                    <a:cubicBezTo>
                      <a:pt x="1" y="26098"/>
                      <a:pt x="21229" y="47326"/>
                      <a:pt x="47326" y="47326"/>
                    </a:cubicBezTo>
                    <a:cubicBezTo>
                      <a:pt x="73424" y="47326"/>
                      <a:pt x="94646" y="26098"/>
                      <a:pt x="94646" y="1"/>
                    </a:cubicBezTo>
                    <a:lnTo>
                      <a:pt x="94289" y="1"/>
                    </a:lnTo>
                    <a:cubicBezTo>
                      <a:pt x="94289" y="25902"/>
                      <a:pt x="73222" y="46970"/>
                      <a:pt x="47326" y="46970"/>
                    </a:cubicBezTo>
                    <a:cubicBezTo>
                      <a:pt x="21431" y="46970"/>
                      <a:pt x="363" y="25902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7"/>
              <p:cNvSpPr/>
              <p:nvPr/>
            </p:nvSpPr>
            <p:spPr>
              <a:xfrm>
                <a:off x="1096650" y="-1398825"/>
                <a:ext cx="2180150" cy="1090225"/>
              </a:xfrm>
              <a:custGeom>
                <a:avLst/>
                <a:gdLst/>
                <a:ahLst/>
                <a:cxnLst/>
                <a:rect l="l" t="t" r="r" b="b"/>
                <a:pathLst>
                  <a:path w="87206" h="43609" extrusionOk="0">
                    <a:moveTo>
                      <a:pt x="1" y="1"/>
                    </a:moveTo>
                    <a:cubicBezTo>
                      <a:pt x="1" y="24049"/>
                      <a:pt x="19561" y="43609"/>
                      <a:pt x="43603" y="43609"/>
                    </a:cubicBezTo>
                    <a:cubicBezTo>
                      <a:pt x="67646" y="43609"/>
                      <a:pt x="87206" y="24049"/>
                      <a:pt x="87206" y="1"/>
                    </a:cubicBezTo>
                    <a:lnTo>
                      <a:pt x="86843" y="1"/>
                    </a:lnTo>
                    <a:cubicBezTo>
                      <a:pt x="86843" y="23853"/>
                      <a:pt x="67444" y="43247"/>
                      <a:pt x="43603" y="43247"/>
                    </a:cubicBezTo>
                    <a:cubicBezTo>
                      <a:pt x="19757" y="43247"/>
                      <a:pt x="357" y="23847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7"/>
              <p:cNvSpPr/>
              <p:nvPr/>
            </p:nvSpPr>
            <p:spPr>
              <a:xfrm>
                <a:off x="1189600" y="-1398825"/>
                <a:ext cx="1994125" cy="997150"/>
              </a:xfrm>
              <a:custGeom>
                <a:avLst/>
                <a:gdLst/>
                <a:ahLst/>
                <a:cxnLst/>
                <a:rect l="l" t="t" r="r" b="b"/>
                <a:pathLst>
                  <a:path w="79765" h="39886" extrusionOk="0">
                    <a:moveTo>
                      <a:pt x="0" y="1"/>
                    </a:moveTo>
                    <a:cubicBezTo>
                      <a:pt x="0" y="21995"/>
                      <a:pt x="17891" y="39886"/>
                      <a:pt x="39885" y="39886"/>
                    </a:cubicBezTo>
                    <a:cubicBezTo>
                      <a:pt x="61879" y="39886"/>
                      <a:pt x="79765" y="21995"/>
                      <a:pt x="79765" y="1"/>
                    </a:cubicBezTo>
                    <a:lnTo>
                      <a:pt x="79408" y="1"/>
                    </a:lnTo>
                    <a:cubicBezTo>
                      <a:pt x="79408" y="21799"/>
                      <a:pt x="61678" y="39530"/>
                      <a:pt x="39885" y="39530"/>
                    </a:cubicBezTo>
                    <a:cubicBezTo>
                      <a:pt x="18093" y="39530"/>
                      <a:pt x="362" y="21799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>
                <a:off x="1282525" y="-1398825"/>
                <a:ext cx="1808275" cy="904225"/>
              </a:xfrm>
              <a:custGeom>
                <a:avLst/>
                <a:gdLst/>
                <a:ahLst/>
                <a:cxnLst/>
                <a:rect l="l" t="t" r="r" b="b"/>
                <a:pathLst>
                  <a:path w="72331" h="36169" extrusionOk="0">
                    <a:moveTo>
                      <a:pt x="0" y="1"/>
                    </a:moveTo>
                    <a:cubicBezTo>
                      <a:pt x="0" y="19946"/>
                      <a:pt x="16223" y="36169"/>
                      <a:pt x="36162" y="36169"/>
                    </a:cubicBezTo>
                    <a:cubicBezTo>
                      <a:pt x="56108" y="36169"/>
                      <a:pt x="72330" y="19946"/>
                      <a:pt x="72330" y="1"/>
                    </a:cubicBezTo>
                    <a:lnTo>
                      <a:pt x="71968" y="1"/>
                    </a:lnTo>
                    <a:cubicBezTo>
                      <a:pt x="71968" y="19744"/>
                      <a:pt x="55912" y="35806"/>
                      <a:pt x="36168" y="35806"/>
                    </a:cubicBezTo>
                    <a:cubicBezTo>
                      <a:pt x="16425" y="35806"/>
                      <a:pt x="363" y="197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>
                <a:off x="1375600" y="-1398675"/>
                <a:ext cx="1622275" cy="811150"/>
              </a:xfrm>
              <a:custGeom>
                <a:avLst/>
                <a:gdLst/>
                <a:ahLst/>
                <a:cxnLst/>
                <a:rect l="l" t="t" r="r" b="b"/>
                <a:pathLst>
                  <a:path w="64891" h="32446" extrusionOk="0">
                    <a:moveTo>
                      <a:pt x="0" y="1"/>
                    </a:moveTo>
                    <a:cubicBezTo>
                      <a:pt x="0" y="17886"/>
                      <a:pt x="14554" y="32446"/>
                      <a:pt x="32445" y="32446"/>
                    </a:cubicBezTo>
                    <a:cubicBezTo>
                      <a:pt x="50336" y="32446"/>
                      <a:pt x="64890" y="17886"/>
                      <a:pt x="64890" y="1"/>
                    </a:cubicBezTo>
                    <a:lnTo>
                      <a:pt x="64528" y="1"/>
                    </a:lnTo>
                    <a:cubicBezTo>
                      <a:pt x="64528" y="17690"/>
                      <a:pt x="50134" y="32083"/>
                      <a:pt x="32445" y="32083"/>
                    </a:cubicBezTo>
                    <a:cubicBezTo>
                      <a:pt x="14750" y="32083"/>
                      <a:pt x="363" y="17690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>
                <a:off x="1468525" y="-1398825"/>
                <a:ext cx="1436275" cy="718225"/>
              </a:xfrm>
              <a:custGeom>
                <a:avLst/>
                <a:gdLst/>
                <a:ahLst/>
                <a:cxnLst/>
                <a:rect l="l" t="t" r="r" b="b"/>
                <a:pathLst>
                  <a:path w="57451" h="28729" extrusionOk="0">
                    <a:moveTo>
                      <a:pt x="1" y="1"/>
                    </a:moveTo>
                    <a:cubicBezTo>
                      <a:pt x="1" y="15843"/>
                      <a:pt x="12886" y="28728"/>
                      <a:pt x="28728" y="28728"/>
                    </a:cubicBezTo>
                    <a:cubicBezTo>
                      <a:pt x="44565" y="28728"/>
                      <a:pt x="57450" y="15843"/>
                      <a:pt x="57450" y="1"/>
                    </a:cubicBezTo>
                    <a:lnTo>
                      <a:pt x="57094" y="1"/>
                    </a:lnTo>
                    <a:cubicBezTo>
                      <a:pt x="57094" y="15641"/>
                      <a:pt x="44369" y="28366"/>
                      <a:pt x="28728" y="28366"/>
                    </a:cubicBezTo>
                    <a:cubicBezTo>
                      <a:pt x="13088" y="28366"/>
                      <a:pt x="363" y="15641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7"/>
              <p:cNvSpPr/>
              <p:nvPr/>
            </p:nvSpPr>
            <p:spPr>
              <a:xfrm>
                <a:off x="1561600" y="-1398675"/>
                <a:ext cx="1250250" cy="625150"/>
              </a:xfrm>
              <a:custGeom>
                <a:avLst/>
                <a:gdLst/>
                <a:ahLst/>
                <a:cxnLst/>
                <a:rect l="l" t="t" r="r" b="b"/>
                <a:pathLst>
                  <a:path w="50010" h="25006" extrusionOk="0">
                    <a:moveTo>
                      <a:pt x="1" y="1"/>
                    </a:moveTo>
                    <a:cubicBezTo>
                      <a:pt x="1" y="13789"/>
                      <a:pt x="11217" y="25005"/>
                      <a:pt x="25005" y="25005"/>
                    </a:cubicBezTo>
                    <a:cubicBezTo>
                      <a:pt x="38793" y="25005"/>
                      <a:pt x="50010" y="13789"/>
                      <a:pt x="50010" y="1"/>
                    </a:cubicBezTo>
                    <a:lnTo>
                      <a:pt x="49648" y="1"/>
                    </a:lnTo>
                    <a:cubicBezTo>
                      <a:pt x="49648" y="13587"/>
                      <a:pt x="38591" y="24643"/>
                      <a:pt x="25005" y="24643"/>
                    </a:cubicBezTo>
                    <a:cubicBezTo>
                      <a:pt x="11413" y="24643"/>
                      <a:pt x="363" y="13587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7"/>
              <p:cNvSpPr/>
              <p:nvPr/>
            </p:nvSpPr>
            <p:spPr>
              <a:xfrm>
                <a:off x="1654525" y="-1398825"/>
                <a:ext cx="1064250" cy="532225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21289" extrusionOk="0">
                    <a:moveTo>
                      <a:pt x="1" y="1"/>
                    </a:moveTo>
                    <a:cubicBezTo>
                      <a:pt x="1" y="11740"/>
                      <a:pt x="9549" y="21288"/>
                      <a:pt x="21288" y="21288"/>
                    </a:cubicBezTo>
                    <a:cubicBezTo>
                      <a:pt x="33022" y="21288"/>
                      <a:pt x="42570" y="11740"/>
                      <a:pt x="42570" y="1"/>
                    </a:cubicBezTo>
                    <a:lnTo>
                      <a:pt x="42208" y="1"/>
                    </a:lnTo>
                    <a:cubicBezTo>
                      <a:pt x="42214" y="11544"/>
                      <a:pt x="32826" y="20926"/>
                      <a:pt x="21288" y="20926"/>
                    </a:cubicBezTo>
                    <a:cubicBezTo>
                      <a:pt x="9751" y="20926"/>
                      <a:pt x="363" y="115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>
                <a:off x="1747600" y="-1398825"/>
                <a:ext cx="878250" cy="439150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17566" extrusionOk="0">
                    <a:moveTo>
                      <a:pt x="1" y="1"/>
                    </a:moveTo>
                    <a:cubicBezTo>
                      <a:pt x="1" y="9685"/>
                      <a:pt x="7881" y="17565"/>
                      <a:pt x="17565" y="17565"/>
                    </a:cubicBezTo>
                    <a:cubicBezTo>
                      <a:pt x="27250" y="17565"/>
                      <a:pt x="35130" y="9685"/>
                      <a:pt x="35130" y="1"/>
                    </a:cubicBezTo>
                    <a:lnTo>
                      <a:pt x="34768" y="1"/>
                    </a:lnTo>
                    <a:cubicBezTo>
                      <a:pt x="34768" y="9490"/>
                      <a:pt x="27048" y="17209"/>
                      <a:pt x="17565" y="17209"/>
                    </a:cubicBezTo>
                    <a:cubicBezTo>
                      <a:pt x="8076" y="17209"/>
                      <a:pt x="357" y="9490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7"/>
              <p:cNvSpPr/>
              <p:nvPr/>
            </p:nvSpPr>
            <p:spPr>
              <a:xfrm>
                <a:off x="1840550" y="-1398825"/>
                <a:ext cx="692225" cy="346200"/>
              </a:xfrm>
              <a:custGeom>
                <a:avLst/>
                <a:gdLst/>
                <a:ahLst/>
                <a:cxnLst/>
                <a:rect l="l" t="t" r="r" b="b"/>
                <a:pathLst>
                  <a:path w="27689" h="13848" extrusionOk="0">
                    <a:moveTo>
                      <a:pt x="0" y="1"/>
                    </a:moveTo>
                    <a:cubicBezTo>
                      <a:pt x="0" y="7637"/>
                      <a:pt x="6211" y="13848"/>
                      <a:pt x="13847" y="13848"/>
                    </a:cubicBezTo>
                    <a:cubicBezTo>
                      <a:pt x="21478" y="13848"/>
                      <a:pt x="27689" y="7637"/>
                      <a:pt x="27689" y="1"/>
                    </a:cubicBezTo>
                    <a:lnTo>
                      <a:pt x="27332" y="1"/>
                    </a:lnTo>
                    <a:cubicBezTo>
                      <a:pt x="27332" y="7441"/>
                      <a:pt x="21282" y="13486"/>
                      <a:pt x="13847" y="13486"/>
                    </a:cubicBezTo>
                    <a:cubicBezTo>
                      <a:pt x="6413" y="13486"/>
                      <a:pt x="362" y="7441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7"/>
              <p:cNvSpPr/>
              <p:nvPr/>
            </p:nvSpPr>
            <p:spPr>
              <a:xfrm>
                <a:off x="1933625" y="-1398825"/>
                <a:ext cx="506225" cy="253275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10131" extrusionOk="0">
                    <a:moveTo>
                      <a:pt x="0" y="1"/>
                    </a:moveTo>
                    <a:cubicBezTo>
                      <a:pt x="0" y="5588"/>
                      <a:pt x="4543" y="10131"/>
                      <a:pt x="10124" y="10131"/>
                    </a:cubicBezTo>
                    <a:cubicBezTo>
                      <a:pt x="15706" y="10131"/>
                      <a:pt x="20248" y="5588"/>
                      <a:pt x="20248" y="1"/>
                    </a:cubicBezTo>
                    <a:lnTo>
                      <a:pt x="19886" y="1"/>
                    </a:lnTo>
                    <a:cubicBezTo>
                      <a:pt x="19886" y="5386"/>
                      <a:pt x="15510" y="9769"/>
                      <a:pt x="10124" y="9769"/>
                    </a:cubicBezTo>
                    <a:cubicBezTo>
                      <a:pt x="4739" y="9769"/>
                      <a:pt x="356" y="5386"/>
                      <a:pt x="3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7"/>
              <p:cNvSpPr/>
              <p:nvPr/>
            </p:nvSpPr>
            <p:spPr>
              <a:xfrm>
                <a:off x="2025650" y="-1398825"/>
                <a:ext cx="322150" cy="1619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6479" extrusionOk="0">
                    <a:moveTo>
                      <a:pt x="42" y="1"/>
                    </a:moveTo>
                    <a:cubicBezTo>
                      <a:pt x="1" y="3569"/>
                      <a:pt x="2881" y="6479"/>
                      <a:pt x="6443" y="6479"/>
                    </a:cubicBezTo>
                    <a:cubicBezTo>
                      <a:pt x="10006" y="6479"/>
                      <a:pt x="12886" y="3569"/>
                      <a:pt x="12850" y="1"/>
                    </a:cubicBezTo>
                    <a:lnTo>
                      <a:pt x="12488" y="1"/>
                    </a:lnTo>
                    <a:cubicBezTo>
                      <a:pt x="12482" y="3338"/>
                      <a:pt x="9780" y="6046"/>
                      <a:pt x="6443" y="6046"/>
                    </a:cubicBezTo>
                    <a:cubicBezTo>
                      <a:pt x="3106" y="6046"/>
                      <a:pt x="398" y="3338"/>
                      <a:pt x="3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" name="Google Shape;229;p7"/>
            <p:cNvGrpSpPr/>
            <p:nvPr/>
          </p:nvGrpSpPr>
          <p:grpSpPr>
            <a:xfrm>
              <a:off x="8428447" y="538252"/>
              <a:ext cx="1434124" cy="717122"/>
              <a:chOff x="1003575" y="-1398825"/>
              <a:chExt cx="2366150" cy="1183175"/>
            </a:xfrm>
          </p:grpSpPr>
          <p:sp>
            <p:nvSpPr>
              <p:cNvPr id="230" name="Google Shape;230;p7"/>
              <p:cNvSpPr/>
              <p:nvPr/>
            </p:nvSpPr>
            <p:spPr>
              <a:xfrm>
                <a:off x="1003575" y="-1398825"/>
                <a:ext cx="2366150" cy="1183175"/>
              </a:xfrm>
              <a:custGeom>
                <a:avLst/>
                <a:gdLst/>
                <a:ahLst/>
                <a:cxnLst/>
                <a:rect l="l" t="t" r="r" b="b"/>
                <a:pathLst>
                  <a:path w="94646" h="47327" extrusionOk="0">
                    <a:moveTo>
                      <a:pt x="1" y="1"/>
                    </a:moveTo>
                    <a:cubicBezTo>
                      <a:pt x="1" y="26098"/>
                      <a:pt x="21229" y="47326"/>
                      <a:pt x="47326" y="47326"/>
                    </a:cubicBezTo>
                    <a:cubicBezTo>
                      <a:pt x="73424" y="47326"/>
                      <a:pt x="94646" y="26098"/>
                      <a:pt x="94646" y="1"/>
                    </a:cubicBezTo>
                    <a:lnTo>
                      <a:pt x="94289" y="1"/>
                    </a:lnTo>
                    <a:cubicBezTo>
                      <a:pt x="94289" y="25902"/>
                      <a:pt x="73222" y="46970"/>
                      <a:pt x="47326" y="46970"/>
                    </a:cubicBezTo>
                    <a:cubicBezTo>
                      <a:pt x="21431" y="46970"/>
                      <a:pt x="363" y="25902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1096650" y="-1398825"/>
                <a:ext cx="2180150" cy="1090225"/>
              </a:xfrm>
              <a:custGeom>
                <a:avLst/>
                <a:gdLst/>
                <a:ahLst/>
                <a:cxnLst/>
                <a:rect l="l" t="t" r="r" b="b"/>
                <a:pathLst>
                  <a:path w="87206" h="43609" extrusionOk="0">
                    <a:moveTo>
                      <a:pt x="1" y="1"/>
                    </a:moveTo>
                    <a:cubicBezTo>
                      <a:pt x="1" y="24049"/>
                      <a:pt x="19561" y="43609"/>
                      <a:pt x="43603" y="43609"/>
                    </a:cubicBezTo>
                    <a:cubicBezTo>
                      <a:pt x="67646" y="43609"/>
                      <a:pt x="87206" y="24049"/>
                      <a:pt x="87206" y="1"/>
                    </a:cubicBezTo>
                    <a:lnTo>
                      <a:pt x="86843" y="1"/>
                    </a:lnTo>
                    <a:cubicBezTo>
                      <a:pt x="86843" y="23853"/>
                      <a:pt x="67444" y="43247"/>
                      <a:pt x="43603" y="43247"/>
                    </a:cubicBezTo>
                    <a:cubicBezTo>
                      <a:pt x="19757" y="43247"/>
                      <a:pt x="357" y="23847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1189600" y="-1398825"/>
                <a:ext cx="1994125" cy="997150"/>
              </a:xfrm>
              <a:custGeom>
                <a:avLst/>
                <a:gdLst/>
                <a:ahLst/>
                <a:cxnLst/>
                <a:rect l="l" t="t" r="r" b="b"/>
                <a:pathLst>
                  <a:path w="79765" h="39886" extrusionOk="0">
                    <a:moveTo>
                      <a:pt x="0" y="1"/>
                    </a:moveTo>
                    <a:cubicBezTo>
                      <a:pt x="0" y="21995"/>
                      <a:pt x="17891" y="39886"/>
                      <a:pt x="39885" y="39886"/>
                    </a:cubicBezTo>
                    <a:cubicBezTo>
                      <a:pt x="61879" y="39886"/>
                      <a:pt x="79765" y="21995"/>
                      <a:pt x="79765" y="1"/>
                    </a:cubicBezTo>
                    <a:lnTo>
                      <a:pt x="79408" y="1"/>
                    </a:lnTo>
                    <a:cubicBezTo>
                      <a:pt x="79408" y="21799"/>
                      <a:pt x="61678" y="39530"/>
                      <a:pt x="39885" y="39530"/>
                    </a:cubicBezTo>
                    <a:cubicBezTo>
                      <a:pt x="18093" y="39530"/>
                      <a:pt x="362" y="21799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1282525" y="-1398825"/>
                <a:ext cx="1808275" cy="904225"/>
              </a:xfrm>
              <a:custGeom>
                <a:avLst/>
                <a:gdLst/>
                <a:ahLst/>
                <a:cxnLst/>
                <a:rect l="l" t="t" r="r" b="b"/>
                <a:pathLst>
                  <a:path w="72331" h="36169" extrusionOk="0">
                    <a:moveTo>
                      <a:pt x="0" y="1"/>
                    </a:moveTo>
                    <a:cubicBezTo>
                      <a:pt x="0" y="19946"/>
                      <a:pt x="16223" y="36169"/>
                      <a:pt x="36162" y="36169"/>
                    </a:cubicBezTo>
                    <a:cubicBezTo>
                      <a:pt x="56108" y="36169"/>
                      <a:pt x="72330" y="19946"/>
                      <a:pt x="72330" y="1"/>
                    </a:cubicBezTo>
                    <a:lnTo>
                      <a:pt x="71968" y="1"/>
                    </a:lnTo>
                    <a:cubicBezTo>
                      <a:pt x="71968" y="19744"/>
                      <a:pt x="55912" y="35806"/>
                      <a:pt x="36168" y="35806"/>
                    </a:cubicBezTo>
                    <a:cubicBezTo>
                      <a:pt x="16425" y="35806"/>
                      <a:pt x="363" y="197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7"/>
              <p:cNvSpPr/>
              <p:nvPr/>
            </p:nvSpPr>
            <p:spPr>
              <a:xfrm>
                <a:off x="1375600" y="-1398675"/>
                <a:ext cx="1622275" cy="811150"/>
              </a:xfrm>
              <a:custGeom>
                <a:avLst/>
                <a:gdLst/>
                <a:ahLst/>
                <a:cxnLst/>
                <a:rect l="l" t="t" r="r" b="b"/>
                <a:pathLst>
                  <a:path w="64891" h="32446" extrusionOk="0">
                    <a:moveTo>
                      <a:pt x="0" y="1"/>
                    </a:moveTo>
                    <a:cubicBezTo>
                      <a:pt x="0" y="17886"/>
                      <a:pt x="14554" y="32446"/>
                      <a:pt x="32445" y="32446"/>
                    </a:cubicBezTo>
                    <a:cubicBezTo>
                      <a:pt x="50336" y="32446"/>
                      <a:pt x="64890" y="17886"/>
                      <a:pt x="64890" y="1"/>
                    </a:cubicBezTo>
                    <a:lnTo>
                      <a:pt x="64528" y="1"/>
                    </a:lnTo>
                    <a:cubicBezTo>
                      <a:pt x="64528" y="17690"/>
                      <a:pt x="50134" y="32083"/>
                      <a:pt x="32445" y="32083"/>
                    </a:cubicBezTo>
                    <a:cubicBezTo>
                      <a:pt x="14750" y="32083"/>
                      <a:pt x="363" y="17690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7"/>
              <p:cNvSpPr/>
              <p:nvPr/>
            </p:nvSpPr>
            <p:spPr>
              <a:xfrm>
                <a:off x="1468525" y="-1398825"/>
                <a:ext cx="1436275" cy="718225"/>
              </a:xfrm>
              <a:custGeom>
                <a:avLst/>
                <a:gdLst/>
                <a:ahLst/>
                <a:cxnLst/>
                <a:rect l="l" t="t" r="r" b="b"/>
                <a:pathLst>
                  <a:path w="57451" h="28729" extrusionOk="0">
                    <a:moveTo>
                      <a:pt x="1" y="1"/>
                    </a:moveTo>
                    <a:cubicBezTo>
                      <a:pt x="1" y="15843"/>
                      <a:pt x="12886" y="28728"/>
                      <a:pt x="28728" y="28728"/>
                    </a:cubicBezTo>
                    <a:cubicBezTo>
                      <a:pt x="44565" y="28728"/>
                      <a:pt x="57450" y="15843"/>
                      <a:pt x="57450" y="1"/>
                    </a:cubicBezTo>
                    <a:lnTo>
                      <a:pt x="57094" y="1"/>
                    </a:lnTo>
                    <a:cubicBezTo>
                      <a:pt x="57094" y="15641"/>
                      <a:pt x="44369" y="28366"/>
                      <a:pt x="28728" y="28366"/>
                    </a:cubicBezTo>
                    <a:cubicBezTo>
                      <a:pt x="13088" y="28366"/>
                      <a:pt x="363" y="15641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1561600" y="-1398675"/>
                <a:ext cx="1250250" cy="625150"/>
              </a:xfrm>
              <a:custGeom>
                <a:avLst/>
                <a:gdLst/>
                <a:ahLst/>
                <a:cxnLst/>
                <a:rect l="l" t="t" r="r" b="b"/>
                <a:pathLst>
                  <a:path w="50010" h="25006" extrusionOk="0">
                    <a:moveTo>
                      <a:pt x="1" y="1"/>
                    </a:moveTo>
                    <a:cubicBezTo>
                      <a:pt x="1" y="13789"/>
                      <a:pt x="11217" y="25005"/>
                      <a:pt x="25005" y="25005"/>
                    </a:cubicBezTo>
                    <a:cubicBezTo>
                      <a:pt x="38793" y="25005"/>
                      <a:pt x="50010" y="13789"/>
                      <a:pt x="50010" y="1"/>
                    </a:cubicBezTo>
                    <a:lnTo>
                      <a:pt x="49648" y="1"/>
                    </a:lnTo>
                    <a:cubicBezTo>
                      <a:pt x="49648" y="13587"/>
                      <a:pt x="38591" y="24643"/>
                      <a:pt x="25005" y="24643"/>
                    </a:cubicBezTo>
                    <a:cubicBezTo>
                      <a:pt x="11413" y="24643"/>
                      <a:pt x="363" y="13587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1654525" y="-1398825"/>
                <a:ext cx="1064250" cy="532225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21289" extrusionOk="0">
                    <a:moveTo>
                      <a:pt x="1" y="1"/>
                    </a:moveTo>
                    <a:cubicBezTo>
                      <a:pt x="1" y="11740"/>
                      <a:pt x="9549" y="21288"/>
                      <a:pt x="21288" y="21288"/>
                    </a:cubicBezTo>
                    <a:cubicBezTo>
                      <a:pt x="33022" y="21288"/>
                      <a:pt x="42570" y="11740"/>
                      <a:pt x="42570" y="1"/>
                    </a:cubicBezTo>
                    <a:lnTo>
                      <a:pt x="42208" y="1"/>
                    </a:lnTo>
                    <a:cubicBezTo>
                      <a:pt x="42214" y="11544"/>
                      <a:pt x="32826" y="20926"/>
                      <a:pt x="21288" y="20926"/>
                    </a:cubicBezTo>
                    <a:cubicBezTo>
                      <a:pt x="9751" y="20926"/>
                      <a:pt x="363" y="115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1747600" y="-1398825"/>
                <a:ext cx="878250" cy="439150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17566" extrusionOk="0">
                    <a:moveTo>
                      <a:pt x="1" y="1"/>
                    </a:moveTo>
                    <a:cubicBezTo>
                      <a:pt x="1" y="9685"/>
                      <a:pt x="7881" y="17565"/>
                      <a:pt x="17565" y="17565"/>
                    </a:cubicBezTo>
                    <a:cubicBezTo>
                      <a:pt x="27250" y="17565"/>
                      <a:pt x="35130" y="9685"/>
                      <a:pt x="35130" y="1"/>
                    </a:cubicBezTo>
                    <a:lnTo>
                      <a:pt x="34768" y="1"/>
                    </a:lnTo>
                    <a:cubicBezTo>
                      <a:pt x="34768" y="9490"/>
                      <a:pt x="27048" y="17209"/>
                      <a:pt x="17565" y="17209"/>
                    </a:cubicBezTo>
                    <a:cubicBezTo>
                      <a:pt x="8076" y="17209"/>
                      <a:pt x="357" y="9490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1840550" y="-1398825"/>
                <a:ext cx="692225" cy="346200"/>
              </a:xfrm>
              <a:custGeom>
                <a:avLst/>
                <a:gdLst/>
                <a:ahLst/>
                <a:cxnLst/>
                <a:rect l="l" t="t" r="r" b="b"/>
                <a:pathLst>
                  <a:path w="27689" h="13848" extrusionOk="0">
                    <a:moveTo>
                      <a:pt x="0" y="1"/>
                    </a:moveTo>
                    <a:cubicBezTo>
                      <a:pt x="0" y="7637"/>
                      <a:pt x="6211" y="13848"/>
                      <a:pt x="13847" y="13848"/>
                    </a:cubicBezTo>
                    <a:cubicBezTo>
                      <a:pt x="21478" y="13848"/>
                      <a:pt x="27689" y="7637"/>
                      <a:pt x="27689" y="1"/>
                    </a:cubicBezTo>
                    <a:lnTo>
                      <a:pt x="27332" y="1"/>
                    </a:lnTo>
                    <a:cubicBezTo>
                      <a:pt x="27332" y="7441"/>
                      <a:pt x="21282" y="13486"/>
                      <a:pt x="13847" y="13486"/>
                    </a:cubicBezTo>
                    <a:cubicBezTo>
                      <a:pt x="6413" y="13486"/>
                      <a:pt x="362" y="7441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7"/>
              <p:cNvSpPr/>
              <p:nvPr/>
            </p:nvSpPr>
            <p:spPr>
              <a:xfrm>
                <a:off x="1933625" y="-1398825"/>
                <a:ext cx="506225" cy="253275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10131" extrusionOk="0">
                    <a:moveTo>
                      <a:pt x="0" y="1"/>
                    </a:moveTo>
                    <a:cubicBezTo>
                      <a:pt x="0" y="5588"/>
                      <a:pt x="4543" y="10131"/>
                      <a:pt x="10124" y="10131"/>
                    </a:cubicBezTo>
                    <a:cubicBezTo>
                      <a:pt x="15706" y="10131"/>
                      <a:pt x="20248" y="5588"/>
                      <a:pt x="20248" y="1"/>
                    </a:cubicBezTo>
                    <a:lnTo>
                      <a:pt x="19886" y="1"/>
                    </a:lnTo>
                    <a:cubicBezTo>
                      <a:pt x="19886" y="5386"/>
                      <a:pt x="15510" y="9769"/>
                      <a:pt x="10124" y="9769"/>
                    </a:cubicBezTo>
                    <a:cubicBezTo>
                      <a:pt x="4739" y="9769"/>
                      <a:pt x="356" y="5386"/>
                      <a:pt x="3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7"/>
              <p:cNvSpPr/>
              <p:nvPr/>
            </p:nvSpPr>
            <p:spPr>
              <a:xfrm>
                <a:off x="2025650" y="-1398825"/>
                <a:ext cx="322150" cy="1619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6479" extrusionOk="0">
                    <a:moveTo>
                      <a:pt x="42" y="1"/>
                    </a:moveTo>
                    <a:cubicBezTo>
                      <a:pt x="1" y="3569"/>
                      <a:pt x="2881" y="6479"/>
                      <a:pt x="6443" y="6479"/>
                    </a:cubicBezTo>
                    <a:cubicBezTo>
                      <a:pt x="10006" y="6479"/>
                      <a:pt x="12886" y="3569"/>
                      <a:pt x="12850" y="1"/>
                    </a:cubicBezTo>
                    <a:lnTo>
                      <a:pt x="12488" y="1"/>
                    </a:lnTo>
                    <a:cubicBezTo>
                      <a:pt x="12482" y="3338"/>
                      <a:pt x="9780" y="6046"/>
                      <a:pt x="6443" y="6046"/>
                    </a:cubicBezTo>
                    <a:cubicBezTo>
                      <a:pt x="3106" y="6046"/>
                      <a:pt x="398" y="3338"/>
                      <a:pt x="3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2" cy="5144693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8"/>
          <p:cNvSpPr txBox="1">
            <a:spLocks noGrp="1"/>
          </p:cNvSpPr>
          <p:nvPr>
            <p:ph type="title"/>
          </p:nvPr>
        </p:nvSpPr>
        <p:spPr>
          <a:xfrm>
            <a:off x="2922025" y="2015950"/>
            <a:ext cx="4828200" cy="16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45" name="Google Shape;245;p8"/>
          <p:cNvGrpSpPr/>
          <p:nvPr/>
        </p:nvGrpSpPr>
        <p:grpSpPr>
          <a:xfrm>
            <a:off x="3911700" y="318838"/>
            <a:ext cx="5230907" cy="5003516"/>
            <a:chOff x="3911700" y="318838"/>
            <a:chExt cx="5230907" cy="5003516"/>
          </a:xfrm>
        </p:grpSpPr>
        <p:sp>
          <p:nvSpPr>
            <p:cNvPr id="246" name="Google Shape;246;p8"/>
            <p:cNvSpPr/>
            <p:nvPr/>
          </p:nvSpPr>
          <p:spPr>
            <a:xfrm>
              <a:off x="3911700" y="318838"/>
              <a:ext cx="1320600" cy="208472"/>
            </a:xfrm>
            <a:custGeom>
              <a:avLst/>
              <a:gdLst/>
              <a:ahLst/>
              <a:cxnLst/>
              <a:rect l="l" t="t" r="r" b="b"/>
              <a:pathLst>
                <a:path w="37951" h="5991" extrusionOk="0">
                  <a:moveTo>
                    <a:pt x="0" y="1"/>
                  </a:moveTo>
                  <a:lnTo>
                    <a:pt x="0" y="1190"/>
                  </a:lnTo>
                  <a:lnTo>
                    <a:pt x="5432" y="1190"/>
                  </a:lnTo>
                  <a:lnTo>
                    <a:pt x="5432" y="1"/>
                  </a:lnTo>
                  <a:close/>
                  <a:moveTo>
                    <a:pt x="10849" y="1"/>
                  </a:moveTo>
                  <a:lnTo>
                    <a:pt x="10849" y="1190"/>
                  </a:lnTo>
                  <a:lnTo>
                    <a:pt x="16267" y="1190"/>
                  </a:lnTo>
                  <a:lnTo>
                    <a:pt x="16267" y="1"/>
                  </a:lnTo>
                  <a:close/>
                  <a:moveTo>
                    <a:pt x="21684" y="1"/>
                  </a:moveTo>
                  <a:lnTo>
                    <a:pt x="21684" y="1190"/>
                  </a:lnTo>
                  <a:lnTo>
                    <a:pt x="27101" y="1190"/>
                  </a:lnTo>
                  <a:lnTo>
                    <a:pt x="27101" y="1"/>
                  </a:lnTo>
                  <a:close/>
                  <a:moveTo>
                    <a:pt x="5432" y="1190"/>
                  </a:moveTo>
                  <a:lnTo>
                    <a:pt x="5432" y="2394"/>
                  </a:lnTo>
                  <a:lnTo>
                    <a:pt x="10849" y="2394"/>
                  </a:lnTo>
                  <a:lnTo>
                    <a:pt x="10849" y="1190"/>
                  </a:lnTo>
                  <a:close/>
                  <a:moveTo>
                    <a:pt x="16267" y="1190"/>
                  </a:moveTo>
                  <a:lnTo>
                    <a:pt x="16267" y="2394"/>
                  </a:lnTo>
                  <a:lnTo>
                    <a:pt x="21684" y="2394"/>
                  </a:lnTo>
                  <a:lnTo>
                    <a:pt x="21684" y="1190"/>
                  </a:lnTo>
                  <a:close/>
                  <a:moveTo>
                    <a:pt x="0" y="2394"/>
                  </a:moveTo>
                  <a:lnTo>
                    <a:pt x="0" y="3583"/>
                  </a:lnTo>
                  <a:lnTo>
                    <a:pt x="5432" y="3583"/>
                  </a:lnTo>
                  <a:lnTo>
                    <a:pt x="5432" y="2394"/>
                  </a:lnTo>
                  <a:close/>
                  <a:moveTo>
                    <a:pt x="10849" y="2394"/>
                  </a:moveTo>
                  <a:lnTo>
                    <a:pt x="10849" y="3583"/>
                  </a:lnTo>
                  <a:lnTo>
                    <a:pt x="16267" y="3583"/>
                  </a:lnTo>
                  <a:lnTo>
                    <a:pt x="16267" y="2394"/>
                  </a:lnTo>
                  <a:close/>
                  <a:moveTo>
                    <a:pt x="21684" y="2394"/>
                  </a:moveTo>
                  <a:lnTo>
                    <a:pt x="21684" y="3583"/>
                  </a:lnTo>
                  <a:lnTo>
                    <a:pt x="27101" y="3583"/>
                  </a:lnTo>
                  <a:lnTo>
                    <a:pt x="27101" y="2394"/>
                  </a:lnTo>
                  <a:close/>
                  <a:moveTo>
                    <a:pt x="32519" y="1"/>
                  </a:moveTo>
                  <a:lnTo>
                    <a:pt x="32519" y="1190"/>
                  </a:lnTo>
                  <a:lnTo>
                    <a:pt x="27116" y="1190"/>
                  </a:lnTo>
                  <a:lnTo>
                    <a:pt x="27116" y="2394"/>
                  </a:lnTo>
                  <a:lnTo>
                    <a:pt x="32519" y="2394"/>
                  </a:lnTo>
                  <a:lnTo>
                    <a:pt x="32519" y="3583"/>
                  </a:lnTo>
                  <a:lnTo>
                    <a:pt x="37950" y="3583"/>
                  </a:lnTo>
                  <a:lnTo>
                    <a:pt x="37950" y="2394"/>
                  </a:lnTo>
                  <a:lnTo>
                    <a:pt x="32533" y="2394"/>
                  </a:lnTo>
                  <a:lnTo>
                    <a:pt x="32533" y="1190"/>
                  </a:lnTo>
                  <a:lnTo>
                    <a:pt x="37950" y="1190"/>
                  </a:lnTo>
                  <a:lnTo>
                    <a:pt x="37950" y="1"/>
                  </a:lnTo>
                  <a:close/>
                  <a:moveTo>
                    <a:pt x="5432" y="3583"/>
                  </a:moveTo>
                  <a:lnTo>
                    <a:pt x="5432" y="4787"/>
                  </a:lnTo>
                  <a:lnTo>
                    <a:pt x="10849" y="4787"/>
                  </a:lnTo>
                  <a:lnTo>
                    <a:pt x="10849" y="3583"/>
                  </a:lnTo>
                  <a:close/>
                  <a:moveTo>
                    <a:pt x="16267" y="3583"/>
                  </a:moveTo>
                  <a:lnTo>
                    <a:pt x="16267" y="4787"/>
                  </a:lnTo>
                  <a:lnTo>
                    <a:pt x="21684" y="4787"/>
                  </a:lnTo>
                  <a:lnTo>
                    <a:pt x="21684" y="3583"/>
                  </a:lnTo>
                  <a:close/>
                  <a:moveTo>
                    <a:pt x="27101" y="3583"/>
                  </a:moveTo>
                  <a:lnTo>
                    <a:pt x="27101" y="4787"/>
                  </a:lnTo>
                  <a:lnTo>
                    <a:pt x="32519" y="4787"/>
                  </a:lnTo>
                  <a:lnTo>
                    <a:pt x="32519" y="3583"/>
                  </a:lnTo>
                  <a:close/>
                  <a:moveTo>
                    <a:pt x="0" y="4787"/>
                  </a:moveTo>
                  <a:lnTo>
                    <a:pt x="0" y="5990"/>
                  </a:lnTo>
                  <a:lnTo>
                    <a:pt x="5432" y="5990"/>
                  </a:lnTo>
                  <a:lnTo>
                    <a:pt x="5432" y="4787"/>
                  </a:lnTo>
                  <a:close/>
                  <a:moveTo>
                    <a:pt x="10849" y="4787"/>
                  </a:moveTo>
                  <a:lnTo>
                    <a:pt x="10849" y="5990"/>
                  </a:lnTo>
                  <a:lnTo>
                    <a:pt x="16267" y="5990"/>
                  </a:lnTo>
                  <a:lnTo>
                    <a:pt x="16267" y="4787"/>
                  </a:lnTo>
                  <a:close/>
                  <a:moveTo>
                    <a:pt x="21684" y="4787"/>
                  </a:moveTo>
                  <a:lnTo>
                    <a:pt x="21684" y="5990"/>
                  </a:lnTo>
                  <a:lnTo>
                    <a:pt x="27101" y="5990"/>
                  </a:lnTo>
                  <a:lnTo>
                    <a:pt x="27101" y="4787"/>
                  </a:lnTo>
                  <a:close/>
                  <a:moveTo>
                    <a:pt x="32519" y="4787"/>
                  </a:moveTo>
                  <a:lnTo>
                    <a:pt x="32519" y="5990"/>
                  </a:lnTo>
                  <a:lnTo>
                    <a:pt x="37950" y="5990"/>
                  </a:lnTo>
                  <a:lnTo>
                    <a:pt x="37950" y="478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" name="Google Shape;247;p8"/>
            <p:cNvGrpSpPr/>
            <p:nvPr/>
          </p:nvGrpSpPr>
          <p:grpSpPr>
            <a:xfrm>
              <a:off x="7708483" y="3888139"/>
              <a:ext cx="1434124" cy="1434214"/>
              <a:chOff x="-2585450" y="-2429500"/>
              <a:chExt cx="2366150" cy="2366300"/>
            </a:xfrm>
          </p:grpSpPr>
          <p:sp>
            <p:nvSpPr>
              <p:cNvPr id="248" name="Google Shape;248;p8"/>
              <p:cNvSpPr/>
              <p:nvPr/>
            </p:nvSpPr>
            <p:spPr>
              <a:xfrm>
                <a:off x="-2585450" y="-2429500"/>
                <a:ext cx="2366150" cy="2366300"/>
              </a:xfrm>
              <a:custGeom>
                <a:avLst/>
                <a:gdLst/>
                <a:ahLst/>
                <a:cxnLst/>
                <a:rect l="l" t="t" r="r" b="b"/>
                <a:pathLst>
                  <a:path w="94646" h="94652" extrusionOk="0">
                    <a:moveTo>
                      <a:pt x="47326" y="363"/>
                    </a:moveTo>
                    <a:cubicBezTo>
                      <a:pt x="73221" y="363"/>
                      <a:pt x="94289" y="21431"/>
                      <a:pt x="94289" y="47326"/>
                    </a:cubicBezTo>
                    <a:cubicBezTo>
                      <a:pt x="94289" y="73221"/>
                      <a:pt x="73221" y="94289"/>
                      <a:pt x="47326" y="94289"/>
                    </a:cubicBezTo>
                    <a:cubicBezTo>
                      <a:pt x="21430" y="94289"/>
                      <a:pt x="363" y="73221"/>
                      <a:pt x="363" y="47326"/>
                    </a:cubicBezTo>
                    <a:cubicBezTo>
                      <a:pt x="363" y="21431"/>
                      <a:pt x="21430" y="363"/>
                      <a:pt x="47326" y="363"/>
                    </a:cubicBezTo>
                    <a:close/>
                    <a:moveTo>
                      <a:pt x="47326" y="1"/>
                    </a:moveTo>
                    <a:cubicBezTo>
                      <a:pt x="21228" y="1"/>
                      <a:pt x="0" y="21235"/>
                      <a:pt x="0" y="47326"/>
                    </a:cubicBezTo>
                    <a:cubicBezTo>
                      <a:pt x="0" y="73423"/>
                      <a:pt x="21228" y="94651"/>
                      <a:pt x="47326" y="94651"/>
                    </a:cubicBezTo>
                    <a:cubicBezTo>
                      <a:pt x="73417" y="94651"/>
                      <a:pt x="94645" y="73423"/>
                      <a:pt x="94645" y="47326"/>
                    </a:cubicBezTo>
                    <a:cubicBezTo>
                      <a:pt x="94645" y="21229"/>
                      <a:pt x="73417" y="1"/>
                      <a:pt x="47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49" name="Google Shape;249;p8"/>
              <p:cNvSpPr/>
              <p:nvPr/>
            </p:nvSpPr>
            <p:spPr>
              <a:xfrm>
                <a:off x="-2492525" y="-2336425"/>
                <a:ext cx="2180275" cy="2180300"/>
              </a:xfrm>
              <a:custGeom>
                <a:avLst/>
                <a:gdLst/>
                <a:ahLst/>
                <a:cxnLst/>
                <a:rect l="l" t="t" r="r" b="b"/>
                <a:pathLst>
                  <a:path w="87211" h="87212" extrusionOk="0">
                    <a:moveTo>
                      <a:pt x="43609" y="363"/>
                    </a:moveTo>
                    <a:cubicBezTo>
                      <a:pt x="67450" y="363"/>
                      <a:pt x="86849" y="19762"/>
                      <a:pt x="86849" y="43603"/>
                    </a:cubicBezTo>
                    <a:cubicBezTo>
                      <a:pt x="86849" y="67450"/>
                      <a:pt x="67450" y="86849"/>
                      <a:pt x="43609" y="86849"/>
                    </a:cubicBezTo>
                    <a:cubicBezTo>
                      <a:pt x="19762" y="86849"/>
                      <a:pt x="363" y="67450"/>
                      <a:pt x="363" y="43603"/>
                    </a:cubicBezTo>
                    <a:cubicBezTo>
                      <a:pt x="363" y="19762"/>
                      <a:pt x="19762" y="363"/>
                      <a:pt x="43609" y="363"/>
                    </a:cubicBezTo>
                    <a:close/>
                    <a:moveTo>
                      <a:pt x="43609" y="1"/>
                    </a:moveTo>
                    <a:cubicBezTo>
                      <a:pt x="19566" y="1"/>
                      <a:pt x="0" y="19560"/>
                      <a:pt x="0" y="43603"/>
                    </a:cubicBezTo>
                    <a:cubicBezTo>
                      <a:pt x="0" y="67646"/>
                      <a:pt x="19566" y="87211"/>
                      <a:pt x="43609" y="87211"/>
                    </a:cubicBezTo>
                    <a:cubicBezTo>
                      <a:pt x="67651" y="87211"/>
                      <a:pt x="87211" y="67646"/>
                      <a:pt x="87211" y="43603"/>
                    </a:cubicBezTo>
                    <a:cubicBezTo>
                      <a:pt x="87211" y="19560"/>
                      <a:pt x="67651" y="1"/>
                      <a:pt x="436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50" name="Google Shape;250;p8"/>
              <p:cNvSpPr/>
              <p:nvPr/>
            </p:nvSpPr>
            <p:spPr>
              <a:xfrm>
                <a:off x="-2399450" y="-2243500"/>
                <a:ext cx="1994125" cy="1994300"/>
              </a:xfrm>
              <a:custGeom>
                <a:avLst/>
                <a:gdLst/>
                <a:ahLst/>
                <a:cxnLst/>
                <a:rect l="l" t="t" r="r" b="b"/>
                <a:pathLst>
                  <a:path w="79765" h="79772" extrusionOk="0">
                    <a:moveTo>
                      <a:pt x="39886" y="363"/>
                    </a:moveTo>
                    <a:cubicBezTo>
                      <a:pt x="61678" y="363"/>
                      <a:pt x="79409" y="18094"/>
                      <a:pt x="79409" y="39886"/>
                    </a:cubicBezTo>
                    <a:cubicBezTo>
                      <a:pt x="79409" y="61678"/>
                      <a:pt x="61678" y="79409"/>
                      <a:pt x="39886" y="79409"/>
                    </a:cubicBezTo>
                    <a:cubicBezTo>
                      <a:pt x="18087" y="79409"/>
                      <a:pt x="363" y="61678"/>
                      <a:pt x="363" y="39886"/>
                    </a:cubicBezTo>
                    <a:cubicBezTo>
                      <a:pt x="363" y="18094"/>
                      <a:pt x="18087" y="363"/>
                      <a:pt x="39886" y="363"/>
                    </a:cubicBezTo>
                    <a:close/>
                    <a:moveTo>
                      <a:pt x="39886" y="1"/>
                    </a:moveTo>
                    <a:cubicBezTo>
                      <a:pt x="17892" y="1"/>
                      <a:pt x="1" y="17892"/>
                      <a:pt x="1" y="39886"/>
                    </a:cubicBezTo>
                    <a:cubicBezTo>
                      <a:pt x="1" y="61880"/>
                      <a:pt x="17892" y="79771"/>
                      <a:pt x="39886" y="79771"/>
                    </a:cubicBezTo>
                    <a:cubicBezTo>
                      <a:pt x="61874" y="79771"/>
                      <a:pt x="79765" y="61880"/>
                      <a:pt x="79765" y="39886"/>
                    </a:cubicBezTo>
                    <a:cubicBezTo>
                      <a:pt x="79765" y="17892"/>
                      <a:pt x="61874" y="1"/>
                      <a:pt x="398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51" name="Google Shape;251;p8"/>
              <p:cNvSpPr/>
              <p:nvPr/>
            </p:nvSpPr>
            <p:spPr>
              <a:xfrm>
                <a:off x="-2306525" y="-2150425"/>
                <a:ext cx="1808275" cy="1808275"/>
              </a:xfrm>
              <a:custGeom>
                <a:avLst/>
                <a:gdLst/>
                <a:ahLst/>
                <a:cxnLst/>
                <a:rect l="l" t="t" r="r" b="b"/>
                <a:pathLst>
                  <a:path w="72331" h="72331" extrusionOk="0">
                    <a:moveTo>
                      <a:pt x="36169" y="363"/>
                    </a:moveTo>
                    <a:cubicBezTo>
                      <a:pt x="55912" y="363"/>
                      <a:pt x="71969" y="16425"/>
                      <a:pt x="71969" y="36163"/>
                    </a:cubicBezTo>
                    <a:cubicBezTo>
                      <a:pt x="71969" y="55907"/>
                      <a:pt x="55906" y="71969"/>
                      <a:pt x="36169" y="71969"/>
                    </a:cubicBezTo>
                    <a:cubicBezTo>
                      <a:pt x="16425" y="71969"/>
                      <a:pt x="363" y="55907"/>
                      <a:pt x="363" y="36163"/>
                    </a:cubicBezTo>
                    <a:cubicBezTo>
                      <a:pt x="363" y="16419"/>
                      <a:pt x="16425" y="363"/>
                      <a:pt x="36169" y="363"/>
                    </a:cubicBezTo>
                    <a:close/>
                    <a:moveTo>
                      <a:pt x="36169" y="1"/>
                    </a:moveTo>
                    <a:cubicBezTo>
                      <a:pt x="16229" y="1"/>
                      <a:pt x="1" y="16223"/>
                      <a:pt x="1" y="36163"/>
                    </a:cubicBezTo>
                    <a:cubicBezTo>
                      <a:pt x="1" y="56109"/>
                      <a:pt x="16229" y="72331"/>
                      <a:pt x="36169" y="72331"/>
                    </a:cubicBezTo>
                    <a:cubicBezTo>
                      <a:pt x="56108" y="72331"/>
                      <a:pt x="72331" y="56103"/>
                      <a:pt x="72331" y="36163"/>
                    </a:cubicBezTo>
                    <a:cubicBezTo>
                      <a:pt x="72331" y="16223"/>
                      <a:pt x="56108" y="1"/>
                      <a:pt x="36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52" name="Google Shape;252;p8"/>
              <p:cNvSpPr/>
              <p:nvPr/>
            </p:nvSpPr>
            <p:spPr>
              <a:xfrm>
                <a:off x="-2213450" y="-2057350"/>
                <a:ext cx="1622275" cy="1622275"/>
              </a:xfrm>
              <a:custGeom>
                <a:avLst/>
                <a:gdLst/>
                <a:ahLst/>
                <a:cxnLst/>
                <a:rect l="l" t="t" r="r" b="b"/>
                <a:pathLst>
                  <a:path w="64891" h="64891" extrusionOk="0">
                    <a:moveTo>
                      <a:pt x="32446" y="357"/>
                    </a:moveTo>
                    <a:cubicBezTo>
                      <a:pt x="50135" y="357"/>
                      <a:pt x="64528" y="14751"/>
                      <a:pt x="64528" y="32446"/>
                    </a:cubicBezTo>
                    <a:cubicBezTo>
                      <a:pt x="64528" y="50135"/>
                      <a:pt x="50135" y="64529"/>
                      <a:pt x="32446" y="64529"/>
                    </a:cubicBezTo>
                    <a:cubicBezTo>
                      <a:pt x="14751" y="64529"/>
                      <a:pt x="357" y="50135"/>
                      <a:pt x="357" y="32446"/>
                    </a:cubicBezTo>
                    <a:cubicBezTo>
                      <a:pt x="357" y="14751"/>
                      <a:pt x="14751" y="357"/>
                      <a:pt x="32446" y="357"/>
                    </a:cubicBezTo>
                    <a:close/>
                    <a:moveTo>
                      <a:pt x="32446" y="1"/>
                    </a:moveTo>
                    <a:cubicBezTo>
                      <a:pt x="14555" y="1"/>
                      <a:pt x="1" y="14555"/>
                      <a:pt x="1" y="32446"/>
                    </a:cubicBezTo>
                    <a:cubicBezTo>
                      <a:pt x="1" y="50331"/>
                      <a:pt x="14555" y="64891"/>
                      <a:pt x="32446" y="64891"/>
                    </a:cubicBezTo>
                    <a:cubicBezTo>
                      <a:pt x="50337" y="64891"/>
                      <a:pt x="64891" y="50331"/>
                      <a:pt x="64891" y="32446"/>
                    </a:cubicBezTo>
                    <a:cubicBezTo>
                      <a:pt x="64891" y="14555"/>
                      <a:pt x="50331" y="1"/>
                      <a:pt x="324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53" name="Google Shape;253;p8"/>
              <p:cNvSpPr/>
              <p:nvPr/>
            </p:nvSpPr>
            <p:spPr>
              <a:xfrm>
                <a:off x="-2120525" y="-1964400"/>
                <a:ext cx="1436275" cy="1436250"/>
              </a:xfrm>
              <a:custGeom>
                <a:avLst/>
                <a:gdLst/>
                <a:ahLst/>
                <a:cxnLst/>
                <a:rect l="l" t="t" r="r" b="b"/>
                <a:pathLst>
                  <a:path w="57451" h="57450" extrusionOk="0">
                    <a:moveTo>
                      <a:pt x="28729" y="356"/>
                    </a:moveTo>
                    <a:cubicBezTo>
                      <a:pt x="44369" y="362"/>
                      <a:pt x="57094" y="13081"/>
                      <a:pt x="57094" y="28722"/>
                    </a:cubicBezTo>
                    <a:cubicBezTo>
                      <a:pt x="57094" y="44363"/>
                      <a:pt x="44369" y="57088"/>
                      <a:pt x="28729" y="57088"/>
                    </a:cubicBezTo>
                    <a:cubicBezTo>
                      <a:pt x="13088" y="57088"/>
                      <a:pt x="363" y="44363"/>
                      <a:pt x="363" y="28722"/>
                    </a:cubicBezTo>
                    <a:cubicBezTo>
                      <a:pt x="363" y="13081"/>
                      <a:pt x="13088" y="356"/>
                      <a:pt x="28729" y="356"/>
                    </a:cubicBezTo>
                    <a:close/>
                    <a:moveTo>
                      <a:pt x="28729" y="0"/>
                    </a:moveTo>
                    <a:cubicBezTo>
                      <a:pt x="12886" y="0"/>
                      <a:pt x="1" y="12885"/>
                      <a:pt x="1" y="28722"/>
                    </a:cubicBezTo>
                    <a:cubicBezTo>
                      <a:pt x="1" y="44558"/>
                      <a:pt x="12886" y="57450"/>
                      <a:pt x="28729" y="57450"/>
                    </a:cubicBezTo>
                    <a:cubicBezTo>
                      <a:pt x="44565" y="57450"/>
                      <a:pt x="57451" y="44564"/>
                      <a:pt x="57451" y="28722"/>
                    </a:cubicBezTo>
                    <a:cubicBezTo>
                      <a:pt x="57451" y="12885"/>
                      <a:pt x="44565" y="0"/>
                      <a:pt x="287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>
                <a:off x="-2027425" y="-1871325"/>
                <a:ext cx="1250250" cy="1250100"/>
              </a:xfrm>
              <a:custGeom>
                <a:avLst/>
                <a:gdLst/>
                <a:ahLst/>
                <a:cxnLst/>
                <a:rect l="l" t="t" r="r" b="b"/>
                <a:pathLst>
                  <a:path w="50010" h="50004" extrusionOk="0">
                    <a:moveTo>
                      <a:pt x="25005" y="357"/>
                    </a:moveTo>
                    <a:cubicBezTo>
                      <a:pt x="38591" y="357"/>
                      <a:pt x="49647" y="11413"/>
                      <a:pt x="49647" y="24999"/>
                    </a:cubicBezTo>
                    <a:cubicBezTo>
                      <a:pt x="49647" y="38585"/>
                      <a:pt x="38591" y="49641"/>
                      <a:pt x="25005" y="49641"/>
                    </a:cubicBezTo>
                    <a:cubicBezTo>
                      <a:pt x="11413" y="49641"/>
                      <a:pt x="362" y="38579"/>
                      <a:pt x="362" y="24999"/>
                    </a:cubicBezTo>
                    <a:cubicBezTo>
                      <a:pt x="362" y="11413"/>
                      <a:pt x="11413" y="357"/>
                      <a:pt x="25005" y="357"/>
                    </a:cubicBezTo>
                    <a:close/>
                    <a:moveTo>
                      <a:pt x="25005" y="0"/>
                    </a:moveTo>
                    <a:cubicBezTo>
                      <a:pt x="11217" y="0"/>
                      <a:pt x="0" y="11211"/>
                      <a:pt x="0" y="24999"/>
                    </a:cubicBezTo>
                    <a:cubicBezTo>
                      <a:pt x="0" y="38787"/>
                      <a:pt x="11217" y="50004"/>
                      <a:pt x="25005" y="50004"/>
                    </a:cubicBezTo>
                    <a:cubicBezTo>
                      <a:pt x="38793" y="50004"/>
                      <a:pt x="50009" y="38787"/>
                      <a:pt x="50009" y="24999"/>
                    </a:cubicBezTo>
                    <a:cubicBezTo>
                      <a:pt x="50009" y="11211"/>
                      <a:pt x="38793" y="0"/>
                      <a:pt x="250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-1934500" y="-1778400"/>
                <a:ext cx="1064250" cy="1064250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42570" extrusionOk="0">
                    <a:moveTo>
                      <a:pt x="21288" y="357"/>
                    </a:moveTo>
                    <a:lnTo>
                      <a:pt x="21288" y="363"/>
                    </a:lnTo>
                    <a:cubicBezTo>
                      <a:pt x="32825" y="363"/>
                      <a:pt x="42213" y="9745"/>
                      <a:pt x="42213" y="21282"/>
                    </a:cubicBezTo>
                    <a:cubicBezTo>
                      <a:pt x="42213" y="32819"/>
                      <a:pt x="32825" y="42207"/>
                      <a:pt x="21288" y="42207"/>
                    </a:cubicBezTo>
                    <a:cubicBezTo>
                      <a:pt x="9750" y="42207"/>
                      <a:pt x="362" y="32819"/>
                      <a:pt x="362" y="21282"/>
                    </a:cubicBezTo>
                    <a:cubicBezTo>
                      <a:pt x="362" y="9745"/>
                      <a:pt x="9750" y="357"/>
                      <a:pt x="21288" y="357"/>
                    </a:cubicBezTo>
                    <a:close/>
                    <a:moveTo>
                      <a:pt x="21288" y="0"/>
                    </a:moveTo>
                    <a:cubicBezTo>
                      <a:pt x="9554" y="0"/>
                      <a:pt x="0" y="9549"/>
                      <a:pt x="0" y="21282"/>
                    </a:cubicBezTo>
                    <a:cubicBezTo>
                      <a:pt x="0" y="33021"/>
                      <a:pt x="9548" y="42569"/>
                      <a:pt x="21288" y="42569"/>
                    </a:cubicBezTo>
                    <a:cubicBezTo>
                      <a:pt x="33021" y="42569"/>
                      <a:pt x="42569" y="33021"/>
                      <a:pt x="42569" y="21282"/>
                    </a:cubicBezTo>
                    <a:cubicBezTo>
                      <a:pt x="42569" y="9549"/>
                      <a:pt x="33021" y="0"/>
                      <a:pt x="2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>
                <a:off x="-1841425" y="-1685475"/>
                <a:ext cx="878250" cy="878250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35130" extrusionOk="0">
                    <a:moveTo>
                      <a:pt x="17565" y="363"/>
                    </a:moveTo>
                    <a:cubicBezTo>
                      <a:pt x="27048" y="363"/>
                      <a:pt x="34767" y="8082"/>
                      <a:pt x="34767" y="17565"/>
                    </a:cubicBezTo>
                    <a:cubicBezTo>
                      <a:pt x="34767" y="27054"/>
                      <a:pt x="27048" y="34773"/>
                      <a:pt x="17565" y="34773"/>
                    </a:cubicBezTo>
                    <a:cubicBezTo>
                      <a:pt x="8076" y="34773"/>
                      <a:pt x="357" y="27054"/>
                      <a:pt x="357" y="17565"/>
                    </a:cubicBezTo>
                    <a:cubicBezTo>
                      <a:pt x="357" y="8082"/>
                      <a:pt x="8076" y="363"/>
                      <a:pt x="17565" y="363"/>
                    </a:cubicBezTo>
                    <a:close/>
                    <a:moveTo>
                      <a:pt x="17565" y="1"/>
                    </a:moveTo>
                    <a:cubicBezTo>
                      <a:pt x="7880" y="1"/>
                      <a:pt x="0" y="7880"/>
                      <a:pt x="0" y="17565"/>
                    </a:cubicBezTo>
                    <a:cubicBezTo>
                      <a:pt x="0" y="27250"/>
                      <a:pt x="7880" y="35129"/>
                      <a:pt x="17565" y="35129"/>
                    </a:cubicBezTo>
                    <a:cubicBezTo>
                      <a:pt x="27249" y="35129"/>
                      <a:pt x="35129" y="27250"/>
                      <a:pt x="35129" y="17565"/>
                    </a:cubicBezTo>
                    <a:cubicBezTo>
                      <a:pt x="35129" y="7880"/>
                      <a:pt x="27249" y="1"/>
                      <a:pt x="175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57" name="Google Shape;257;p8"/>
              <p:cNvSpPr/>
              <p:nvPr/>
            </p:nvSpPr>
            <p:spPr>
              <a:xfrm>
                <a:off x="-1748500" y="-1592400"/>
                <a:ext cx="692250" cy="692250"/>
              </a:xfrm>
              <a:custGeom>
                <a:avLst/>
                <a:gdLst/>
                <a:ahLst/>
                <a:cxnLst/>
                <a:rect l="l" t="t" r="r" b="b"/>
                <a:pathLst>
                  <a:path w="27690" h="27690" extrusionOk="0">
                    <a:moveTo>
                      <a:pt x="13848" y="357"/>
                    </a:moveTo>
                    <a:cubicBezTo>
                      <a:pt x="21282" y="357"/>
                      <a:pt x="27333" y="6408"/>
                      <a:pt x="27333" y="13842"/>
                    </a:cubicBezTo>
                    <a:cubicBezTo>
                      <a:pt x="27333" y="21276"/>
                      <a:pt x="21282" y="27327"/>
                      <a:pt x="13848" y="27327"/>
                    </a:cubicBezTo>
                    <a:cubicBezTo>
                      <a:pt x="6413" y="27327"/>
                      <a:pt x="363" y="21282"/>
                      <a:pt x="363" y="13842"/>
                    </a:cubicBezTo>
                    <a:cubicBezTo>
                      <a:pt x="363" y="6408"/>
                      <a:pt x="6413" y="357"/>
                      <a:pt x="13848" y="357"/>
                    </a:cubicBezTo>
                    <a:close/>
                    <a:moveTo>
                      <a:pt x="13848" y="1"/>
                    </a:moveTo>
                    <a:cubicBezTo>
                      <a:pt x="6211" y="1"/>
                      <a:pt x="0" y="6212"/>
                      <a:pt x="0" y="13842"/>
                    </a:cubicBezTo>
                    <a:cubicBezTo>
                      <a:pt x="0" y="21478"/>
                      <a:pt x="6211" y="27689"/>
                      <a:pt x="13848" y="27689"/>
                    </a:cubicBezTo>
                    <a:cubicBezTo>
                      <a:pt x="21478" y="27689"/>
                      <a:pt x="27689" y="21478"/>
                      <a:pt x="27689" y="13842"/>
                    </a:cubicBezTo>
                    <a:cubicBezTo>
                      <a:pt x="27689" y="6212"/>
                      <a:pt x="21478" y="1"/>
                      <a:pt x="138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58" name="Google Shape;258;p8"/>
              <p:cNvSpPr/>
              <p:nvPr/>
            </p:nvSpPr>
            <p:spPr>
              <a:xfrm>
                <a:off x="-1655425" y="-1499475"/>
                <a:ext cx="506225" cy="506250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20250" extrusionOk="0">
                    <a:moveTo>
                      <a:pt x="10125" y="357"/>
                    </a:moveTo>
                    <a:lnTo>
                      <a:pt x="10125" y="363"/>
                    </a:lnTo>
                    <a:cubicBezTo>
                      <a:pt x="15504" y="363"/>
                      <a:pt x="19887" y="4739"/>
                      <a:pt x="19887" y="10125"/>
                    </a:cubicBezTo>
                    <a:cubicBezTo>
                      <a:pt x="19887" y="15511"/>
                      <a:pt x="15510" y="19887"/>
                      <a:pt x="10125" y="19887"/>
                    </a:cubicBezTo>
                    <a:cubicBezTo>
                      <a:pt x="4739" y="19887"/>
                      <a:pt x="357" y="15511"/>
                      <a:pt x="357" y="10125"/>
                    </a:cubicBezTo>
                    <a:cubicBezTo>
                      <a:pt x="357" y="4739"/>
                      <a:pt x="4739" y="357"/>
                      <a:pt x="10125" y="357"/>
                    </a:cubicBezTo>
                    <a:close/>
                    <a:moveTo>
                      <a:pt x="10125" y="1"/>
                    </a:moveTo>
                    <a:cubicBezTo>
                      <a:pt x="4543" y="1"/>
                      <a:pt x="0" y="4543"/>
                      <a:pt x="0" y="10125"/>
                    </a:cubicBezTo>
                    <a:cubicBezTo>
                      <a:pt x="0" y="15707"/>
                      <a:pt x="4543" y="20249"/>
                      <a:pt x="10125" y="20249"/>
                    </a:cubicBezTo>
                    <a:cubicBezTo>
                      <a:pt x="15706" y="20249"/>
                      <a:pt x="20249" y="15707"/>
                      <a:pt x="20249" y="10125"/>
                    </a:cubicBezTo>
                    <a:cubicBezTo>
                      <a:pt x="20249" y="4543"/>
                      <a:pt x="15706" y="1"/>
                      <a:pt x="10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-1575125" y="-1406425"/>
                <a:ext cx="332850" cy="320250"/>
              </a:xfrm>
              <a:custGeom>
                <a:avLst/>
                <a:gdLst/>
                <a:ahLst/>
                <a:cxnLst/>
                <a:rect l="l" t="t" r="r" b="b"/>
                <a:pathLst>
                  <a:path w="13314" h="12810" extrusionOk="0">
                    <a:moveTo>
                      <a:pt x="6913" y="358"/>
                    </a:moveTo>
                    <a:cubicBezTo>
                      <a:pt x="10250" y="364"/>
                      <a:pt x="12952" y="3066"/>
                      <a:pt x="12958" y="6403"/>
                    </a:cubicBezTo>
                    <a:cubicBezTo>
                      <a:pt x="12958" y="8849"/>
                      <a:pt x="11485" y="11052"/>
                      <a:pt x="9223" y="11991"/>
                    </a:cubicBezTo>
                    <a:cubicBezTo>
                      <a:pt x="8476" y="12299"/>
                      <a:pt x="7693" y="12449"/>
                      <a:pt x="6915" y="12449"/>
                    </a:cubicBezTo>
                    <a:cubicBezTo>
                      <a:pt x="5341" y="12449"/>
                      <a:pt x="3794" y="11835"/>
                      <a:pt x="2637" y="10678"/>
                    </a:cubicBezTo>
                    <a:cubicBezTo>
                      <a:pt x="909" y="8950"/>
                      <a:pt x="393" y="6350"/>
                      <a:pt x="1325" y="4093"/>
                    </a:cubicBezTo>
                    <a:cubicBezTo>
                      <a:pt x="2263" y="1831"/>
                      <a:pt x="4466" y="358"/>
                      <a:pt x="6913" y="358"/>
                    </a:cubicBezTo>
                    <a:close/>
                    <a:moveTo>
                      <a:pt x="6908" y="0"/>
                    </a:moveTo>
                    <a:cubicBezTo>
                      <a:pt x="5244" y="0"/>
                      <a:pt x="3609" y="650"/>
                      <a:pt x="2382" y="1872"/>
                    </a:cubicBezTo>
                    <a:cubicBezTo>
                      <a:pt x="547" y="3707"/>
                      <a:pt x="1" y="6462"/>
                      <a:pt x="993" y="8855"/>
                    </a:cubicBezTo>
                    <a:cubicBezTo>
                      <a:pt x="1984" y="11248"/>
                      <a:pt x="4318" y="12810"/>
                      <a:pt x="6913" y="12810"/>
                    </a:cubicBezTo>
                    <a:cubicBezTo>
                      <a:pt x="10446" y="12804"/>
                      <a:pt x="13314" y="9942"/>
                      <a:pt x="13314" y="6403"/>
                    </a:cubicBezTo>
                    <a:cubicBezTo>
                      <a:pt x="13314" y="3814"/>
                      <a:pt x="11758" y="1480"/>
                      <a:pt x="9359" y="489"/>
                    </a:cubicBezTo>
                    <a:cubicBezTo>
                      <a:pt x="8566" y="160"/>
                      <a:pt x="7733" y="0"/>
                      <a:pt x="6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2" cy="51446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" name="Google Shape;262;p9"/>
          <p:cNvGrpSpPr/>
          <p:nvPr/>
        </p:nvGrpSpPr>
        <p:grpSpPr>
          <a:xfrm>
            <a:off x="-718578" y="538252"/>
            <a:ext cx="9147028" cy="4275470"/>
            <a:chOff x="-718578" y="538252"/>
            <a:chExt cx="9147028" cy="4275470"/>
          </a:xfrm>
        </p:grpSpPr>
        <p:sp>
          <p:nvSpPr>
            <p:cNvPr id="263" name="Google Shape;263;p9"/>
            <p:cNvSpPr/>
            <p:nvPr/>
          </p:nvSpPr>
          <p:spPr>
            <a:xfrm>
              <a:off x="7107850" y="4605250"/>
              <a:ext cx="1320600" cy="208472"/>
            </a:xfrm>
            <a:custGeom>
              <a:avLst/>
              <a:gdLst/>
              <a:ahLst/>
              <a:cxnLst/>
              <a:rect l="l" t="t" r="r" b="b"/>
              <a:pathLst>
                <a:path w="37951" h="5991" extrusionOk="0">
                  <a:moveTo>
                    <a:pt x="0" y="1"/>
                  </a:moveTo>
                  <a:lnTo>
                    <a:pt x="0" y="1190"/>
                  </a:lnTo>
                  <a:lnTo>
                    <a:pt x="5432" y="1190"/>
                  </a:lnTo>
                  <a:lnTo>
                    <a:pt x="5432" y="1"/>
                  </a:lnTo>
                  <a:close/>
                  <a:moveTo>
                    <a:pt x="10849" y="1"/>
                  </a:moveTo>
                  <a:lnTo>
                    <a:pt x="10849" y="1190"/>
                  </a:lnTo>
                  <a:lnTo>
                    <a:pt x="16267" y="1190"/>
                  </a:lnTo>
                  <a:lnTo>
                    <a:pt x="16267" y="1"/>
                  </a:lnTo>
                  <a:close/>
                  <a:moveTo>
                    <a:pt x="21684" y="1"/>
                  </a:moveTo>
                  <a:lnTo>
                    <a:pt x="21684" y="1190"/>
                  </a:lnTo>
                  <a:lnTo>
                    <a:pt x="27101" y="1190"/>
                  </a:lnTo>
                  <a:lnTo>
                    <a:pt x="27101" y="1"/>
                  </a:lnTo>
                  <a:close/>
                  <a:moveTo>
                    <a:pt x="5432" y="1190"/>
                  </a:moveTo>
                  <a:lnTo>
                    <a:pt x="5432" y="2394"/>
                  </a:lnTo>
                  <a:lnTo>
                    <a:pt x="10849" y="2394"/>
                  </a:lnTo>
                  <a:lnTo>
                    <a:pt x="10849" y="1190"/>
                  </a:lnTo>
                  <a:close/>
                  <a:moveTo>
                    <a:pt x="16267" y="1190"/>
                  </a:moveTo>
                  <a:lnTo>
                    <a:pt x="16267" y="2394"/>
                  </a:lnTo>
                  <a:lnTo>
                    <a:pt x="21684" y="2394"/>
                  </a:lnTo>
                  <a:lnTo>
                    <a:pt x="21684" y="1190"/>
                  </a:lnTo>
                  <a:close/>
                  <a:moveTo>
                    <a:pt x="0" y="2394"/>
                  </a:moveTo>
                  <a:lnTo>
                    <a:pt x="0" y="3583"/>
                  </a:lnTo>
                  <a:lnTo>
                    <a:pt x="5432" y="3583"/>
                  </a:lnTo>
                  <a:lnTo>
                    <a:pt x="5432" y="2394"/>
                  </a:lnTo>
                  <a:close/>
                  <a:moveTo>
                    <a:pt x="10849" y="2394"/>
                  </a:moveTo>
                  <a:lnTo>
                    <a:pt x="10849" y="3583"/>
                  </a:lnTo>
                  <a:lnTo>
                    <a:pt x="16267" y="3583"/>
                  </a:lnTo>
                  <a:lnTo>
                    <a:pt x="16267" y="2394"/>
                  </a:lnTo>
                  <a:close/>
                  <a:moveTo>
                    <a:pt x="21684" y="2394"/>
                  </a:moveTo>
                  <a:lnTo>
                    <a:pt x="21684" y="3583"/>
                  </a:lnTo>
                  <a:lnTo>
                    <a:pt x="27101" y="3583"/>
                  </a:lnTo>
                  <a:lnTo>
                    <a:pt x="27101" y="2394"/>
                  </a:lnTo>
                  <a:close/>
                  <a:moveTo>
                    <a:pt x="32519" y="1"/>
                  </a:moveTo>
                  <a:lnTo>
                    <a:pt x="32519" y="1190"/>
                  </a:lnTo>
                  <a:lnTo>
                    <a:pt x="27116" y="1190"/>
                  </a:lnTo>
                  <a:lnTo>
                    <a:pt x="27116" y="2394"/>
                  </a:lnTo>
                  <a:lnTo>
                    <a:pt x="32519" y="2394"/>
                  </a:lnTo>
                  <a:lnTo>
                    <a:pt x="32519" y="3583"/>
                  </a:lnTo>
                  <a:lnTo>
                    <a:pt x="37950" y="3583"/>
                  </a:lnTo>
                  <a:lnTo>
                    <a:pt x="37950" y="2394"/>
                  </a:lnTo>
                  <a:lnTo>
                    <a:pt x="32533" y="2394"/>
                  </a:lnTo>
                  <a:lnTo>
                    <a:pt x="32533" y="1190"/>
                  </a:lnTo>
                  <a:lnTo>
                    <a:pt x="37950" y="1190"/>
                  </a:lnTo>
                  <a:lnTo>
                    <a:pt x="37950" y="1"/>
                  </a:lnTo>
                  <a:close/>
                  <a:moveTo>
                    <a:pt x="5432" y="3583"/>
                  </a:moveTo>
                  <a:lnTo>
                    <a:pt x="5432" y="4787"/>
                  </a:lnTo>
                  <a:lnTo>
                    <a:pt x="10849" y="4787"/>
                  </a:lnTo>
                  <a:lnTo>
                    <a:pt x="10849" y="3583"/>
                  </a:lnTo>
                  <a:close/>
                  <a:moveTo>
                    <a:pt x="16267" y="3583"/>
                  </a:moveTo>
                  <a:lnTo>
                    <a:pt x="16267" y="4787"/>
                  </a:lnTo>
                  <a:lnTo>
                    <a:pt x="21684" y="4787"/>
                  </a:lnTo>
                  <a:lnTo>
                    <a:pt x="21684" y="3583"/>
                  </a:lnTo>
                  <a:close/>
                  <a:moveTo>
                    <a:pt x="27101" y="3583"/>
                  </a:moveTo>
                  <a:lnTo>
                    <a:pt x="27101" y="4787"/>
                  </a:lnTo>
                  <a:lnTo>
                    <a:pt x="32519" y="4787"/>
                  </a:lnTo>
                  <a:lnTo>
                    <a:pt x="32519" y="3583"/>
                  </a:lnTo>
                  <a:close/>
                  <a:moveTo>
                    <a:pt x="0" y="4787"/>
                  </a:moveTo>
                  <a:lnTo>
                    <a:pt x="0" y="5990"/>
                  </a:lnTo>
                  <a:lnTo>
                    <a:pt x="5432" y="5990"/>
                  </a:lnTo>
                  <a:lnTo>
                    <a:pt x="5432" y="4787"/>
                  </a:lnTo>
                  <a:close/>
                  <a:moveTo>
                    <a:pt x="10849" y="4787"/>
                  </a:moveTo>
                  <a:lnTo>
                    <a:pt x="10849" y="5990"/>
                  </a:lnTo>
                  <a:lnTo>
                    <a:pt x="16267" y="5990"/>
                  </a:lnTo>
                  <a:lnTo>
                    <a:pt x="16267" y="4787"/>
                  </a:lnTo>
                  <a:close/>
                  <a:moveTo>
                    <a:pt x="21684" y="4787"/>
                  </a:moveTo>
                  <a:lnTo>
                    <a:pt x="21684" y="5990"/>
                  </a:lnTo>
                  <a:lnTo>
                    <a:pt x="27101" y="5990"/>
                  </a:lnTo>
                  <a:lnTo>
                    <a:pt x="27101" y="4787"/>
                  </a:lnTo>
                  <a:close/>
                  <a:moveTo>
                    <a:pt x="32519" y="4787"/>
                  </a:moveTo>
                  <a:lnTo>
                    <a:pt x="32519" y="5990"/>
                  </a:lnTo>
                  <a:lnTo>
                    <a:pt x="37950" y="5990"/>
                  </a:lnTo>
                  <a:lnTo>
                    <a:pt x="37950" y="478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4" name="Google Shape;264;p9"/>
            <p:cNvGrpSpPr/>
            <p:nvPr/>
          </p:nvGrpSpPr>
          <p:grpSpPr>
            <a:xfrm>
              <a:off x="-718578" y="538252"/>
              <a:ext cx="1434124" cy="717122"/>
              <a:chOff x="1003575" y="-1398825"/>
              <a:chExt cx="2366150" cy="1183175"/>
            </a:xfrm>
          </p:grpSpPr>
          <p:sp>
            <p:nvSpPr>
              <p:cNvPr id="265" name="Google Shape;265;p9"/>
              <p:cNvSpPr/>
              <p:nvPr/>
            </p:nvSpPr>
            <p:spPr>
              <a:xfrm>
                <a:off x="1003575" y="-1398825"/>
                <a:ext cx="2366150" cy="1183175"/>
              </a:xfrm>
              <a:custGeom>
                <a:avLst/>
                <a:gdLst/>
                <a:ahLst/>
                <a:cxnLst/>
                <a:rect l="l" t="t" r="r" b="b"/>
                <a:pathLst>
                  <a:path w="94646" h="47327" extrusionOk="0">
                    <a:moveTo>
                      <a:pt x="1" y="1"/>
                    </a:moveTo>
                    <a:cubicBezTo>
                      <a:pt x="1" y="26098"/>
                      <a:pt x="21229" y="47326"/>
                      <a:pt x="47326" y="47326"/>
                    </a:cubicBezTo>
                    <a:cubicBezTo>
                      <a:pt x="73424" y="47326"/>
                      <a:pt x="94646" y="26098"/>
                      <a:pt x="94646" y="1"/>
                    </a:cubicBezTo>
                    <a:lnTo>
                      <a:pt x="94289" y="1"/>
                    </a:lnTo>
                    <a:cubicBezTo>
                      <a:pt x="94289" y="25902"/>
                      <a:pt x="73222" y="46970"/>
                      <a:pt x="47326" y="46970"/>
                    </a:cubicBezTo>
                    <a:cubicBezTo>
                      <a:pt x="21431" y="46970"/>
                      <a:pt x="363" y="25902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9"/>
              <p:cNvSpPr/>
              <p:nvPr/>
            </p:nvSpPr>
            <p:spPr>
              <a:xfrm>
                <a:off x="1096650" y="-1398825"/>
                <a:ext cx="2180150" cy="1090225"/>
              </a:xfrm>
              <a:custGeom>
                <a:avLst/>
                <a:gdLst/>
                <a:ahLst/>
                <a:cxnLst/>
                <a:rect l="l" t="t" r="r" b="b"/>
                <a:pathLst>
                  <a:path w="87206" h="43609" extrusionOk="0">
                    <a:moveTo>
                      <a:pt x="1" y="1"/>
                    </a:moveTo>
                    <a:cubicBezTo>
                      <a:pt x="1" y="24049"/>
                      <a:pt x="19561" y="43609"/>
                      <a:pt x="43603" y="43609"/>
                    </a:cubicBezTo>
                    <a:cubicBezTo>
                      <a:pt x="67646" y="43609"/>
                      <a:pt x="87206" y="24049"/>
                      <a:pt x="87206" y="1"/>
                    </a:cubicBezTo>
                    <a:lnTo>
                      <a:pt x="86843" y="1"/>
                    </a:lnTo>
                    <a:cubicBezTo>
                      <a:pt x="86843" y="23853"/>
                      <a:pt x="67444" y="43247"/>
                      <a:pt x="43603" y="43247"/>
                    </a:cubicBezTo>
                    <a:cubicBezTo>
                      <a:pt x="19757" y="43247"/>
                      <a:pt x="357" y="23847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9"/>
              <p:cNvSpPr/>
              <p:nvPr/>
            </p:nvSpPr>
            <p:spPr>
              <a:xfrm>
                <a:off x="1189600" y="-1398825"/>
                <a:ext cx="1994125" cy="997150"/>
              </a:xfrm>
              <a:custGeom>
                <a:avLst/>
                <a:gdLst/>
                <a:ahLst/>
                <a:cxnLst/>
                <a:rect l="l" t="t" r="r" b="b"/>
                <a:pathLst>
                  <a:path w="79765" h="39886" extrusionOk="0">
                    <a:moveTo>
                      <a:pt x="0" y="1"/>
                    </a:moveTo>
                    <a:cubicBezTo>
                      <a:pt x="0" y="21995"/>
                      <a:pt x="17891" y="39886"/>
                      <a:pt x="39885" y="39886"/>
                    </a:cubicBezTo>
                    <a:cubicBezTo>
                      <a:pt x="61879" y="39886"/>
                      <a:pt x="79765" y="21995"/>
                      <a:pt x="79765" y="1"/>
                    </a:cubicBezTo>
                    <a:lnTo>
                      <a:pt x="79408" y="1"/>
                    </a:lnTo>
                    <a:cubicBezTo>
                      <a:pt x="79408" y="21799"/>
                      <a:pt x="61678" y="39530"/>
                      <a:pt x="39885" y="39530"/>
                    </a:cubicBezTo>
                    <a:cubicBezTo>
                      <a:pt x="18093" y="39530"/>
                      <a:pt x="362" y="21799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9"/>
              <p:cNvSpPr/>
              <p:nvPr/>
            </p:nvSpPr>
            <p:spPr>
              <a:xfrm>
                <a:off x="1282525" y="-1398825"/>
                <a:ext cx="1808275" cy="904225"/>
              </a:xfrm>
              <a:custGeom>
                <a:avLst/>
                <a:gdLst/>
                <a:ahLst/>
                <a:cxnLst/>
                <a:rect l="l" t="t" r="r" b="b"/>
                <a:pathLst>
                  <a:path w="72331" h="36169" extrusionOk="0">
                    <a:moveTo>
                      <a:pt x="0" y="1"/>
                    </a:moveTo>
                    <a:cubicBezTo>
                      <a:pt x="0" y="19946"/>
                      <a:pt x="16223" y="36169"/>
                      <a:pt x="36162" y="36169"/>
                    </a:cubicBezTo>
                    <a:cubicBezTo>
                      <a:pt x="56108" y="36169"/>
                      <a:pt x="72330" y="19946"/>
                      <a:pt x="72330" y="1"/>
                    </a:cubicBezTo>
                    <a:lnTo>
                      <a:pt x="71968" y="1"/>
                    </a:lnTo>
                    <a:cubicBezTo>
                      <a:pt x="71968" y="19744"/>
                      <a:pt x="55912" y="35806"/>
                      <a:pt x="36168" y="35806"/>
                    </a:cubicBezTo>
                    <a:cubicBezTo>
                      <a:pt x="16425" y="35806"/>
                      <a:pt x="363" y="197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9"/>
              <p:cNvSpPr/>
              <p:nvPr/>
            </p:nvSpPr>
            <p:spPr>
              <a:xfrm>
                <a:off x="1375600" y="-1398675"/>
                <a:ext cx="1622275" cy="811150"/>
              </a:xfrm>
              <a:custGeom>
                <a:avLst/>
                <a:gdLst/>
                <a:ahLst/>
                <a:cxnLst/>
                <a:rect l="l" t="t" r="r" b="b"/>
                <a:pathLst>
                  <a:path w="64891" h="32446" extrusionOk="0">
                    <a:moveTo>
                      <a:pt x="0" y="1"/>
                    </a:moveTo>
                    <a:cubicBezTo>
                      <a:pt x="0" y="17886"/>
                      <a:pt x="14554" y="32446"/>
                      <a:pt x="32445" y="32446"/>
                    </a:cubicBezTo>
                    <a:cubicBezTo>
                      <a:pt x="50336" y="32446"/>
                      <a:pt x="64890" y="17886"/>
                      <a:pt x="64890" y="1"/>
                    </a:cubicBezTo>
                    <a:lnTo>
                      <a:pt x="64528" y="1"/>
                    </a:lnTo>
                    <a:cubicBezTo>
                      <a:pt x="64528" y="17690"/>
                      <a:pt x="50134" y="32083"/>
                      <a:pt x="32445" y="32083"/>
                    </a:cubicBezTo>
                    <a:cubicBezTo>
                      <a:pt x="14750" y="32083"/>
                      <a:pt x="363" y="17690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9"/>
              <p:cNvSpPr/>
              <p:nvPr/>
            </p:nvSpPr>
            <p:spPr>
              <a:xfrm>
                <a:off x="1468525" y="-1398825"/>
                <a:ext cx="1436275" cy="718225"/>
              </a:xfrm>
              <a:custGeom>
                <a:avLst/>
                <a:gdLst/>
                <a:ahLst/>
                <a:cxnLst/>
                <a:rect l="l" t="t" r="r" b="b"/>
                <a:pathLst>
                  <a:path w="57451" h="28729" extrusionOk="0">
                    <a:moveTo>
                      <a:pt x="1" y="1"/>
                    </a:moveTo>
                    <a:cubicBezTo>
                      <a:pt x="1" y="15843"/>
                      <a:pt x="12886" y="28728"/>
                      <a:pt x="28728" y="28728"/>
                    </a:cubicBezTo>
                    <a:cubicBezTo>
                      <a:pt x="44565" y="28728"/>
                      <a:pt x="57450" y="15843"/>
                      <a:pt x="57450" y="1"/>
                    </a:cubicBezTo>
                    <a:lnTo>
                      <a:pt x="57094" y="1"/>
                    </a:lnTo>
                    <a:cubicBezTo>
                      <a:pt x="57094" y="15641"/>
                      <a:pt x="44369" y="28366"/>
                      <a:pt x="28728" y="28366"/>
                    </a:cubicBezTo>
                    <a:cubicBezTo>
                      <a:pt x="13088" y="28366"/>
                      <a:pt x="363" y="15641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9"/>
              <p:cNvSpPr/>
              <p:nvPr/>
            </p:nvSpPr>
            <p:spPr>
              <a:xfrm>
                <a:off x="1561600" y="-1398675"/>
                <a:ext cx="1250250" cy="625150"/>
              </a:xfrm>
              <a:custGeom>
                <a:avLst/>
                <a:gdLst/>
                <a:ahLst/>
                <a:cxnLst/>
                <a:rect l="l" t="t" r="r" b="b"/>
                <a:pathLst>
                  <a:path w="50010" h="25006" extrusionOk="0">
                    <a:moveTo>
                      <a:pt x="1" y="1"/>
                    </a:moveTo>
                    <a:cubicBezTo>
                      <a:pt x="1" y="13789"/>
                      <a:pt x="11217" y="25005"/>
                      <a:pt x="25005" y="25005"/>
                    </a:cubicBezTo>
                    <a:cubicBezTo>
                      <a:pt x="38793" y="25005"/>
                      <a:pt x="50010" y="13789"/>
                      <a:pt x="50010" y="1"/>
                    </a:cubicBezTo>
                    <a:lnTo>
                      <a:pt x="49648" y="1"/>
                    </a:lnTo>
                    <a:cubicBezTo>
                      <a:pt x="49648" y="13587"/>
                      <a:pt x="38591" y="24643"/>
                      <a:pt x="25005" y="24643"/>
                    </a:cubicBezTo>
                    <a:cubicBezTo>
                      <a:pt x="11413" y="24643"/>
                      <a:pt x="363" y="13587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9"/>
              <p:cNvSpPr/>
              <p:nvPr/>
            </p:nvSpPr>
            <p:spPr>
              <a:xfrm>
                <a:off x="1654525" y="-1398825"/>
                <a:ext cx="1064250" cy="532225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21289" extrusionOk="0">
                    <a:moveTo>
                      <a:pt x="1" y="1"/>
                    </a:moveTo>
                    <a:cubicBezTo>
                      <a:pt x="1" y="11740"/>
                      <a:pt x="9549" y="21288"/>
                      <a:pt x="21288" y="21288"/>
                    </a:cubicBezTo>
                    <a:cubicBezTo>
                      <a:pt x="33022" y="21288"/>
                      <a:pt x="42570" y="11740"/>
                      <a:pt x="42570" y="1"/>
                    </a:cubicBezTo>
                    <a:lnTo>
                      <a:pt x="42208" y="1"/>
                    </a:lnTo>
                    <a:cubicBezTo>
                      <a:pt x="42214" y="11544"/>
                      <a:pt x="32826" y="20926"/>
                      <a:pt x="21288" y="20926"/>
                    </a:cubicBezTo>
                    <a:cubicBezTo>
                      <a:pt x="9751" y="20926"/>
                      <a:pt x="363" y="115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9"/>
              <p:cNvSpPr/>
              <p:nvPr/>
            </p:nvSpPr>
            <p:spPr>
              <a:xfrm>
                <a:off x="1747600" y="-1398825"/>
                <a:ext cx="878250" cy="439150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17566" extrusionOk="0">
                    <a:moveTo>
                      <a:pt x="1" y="1"/>
                    </a:moveTo>
                    <a:cubicBezTo>
                      <a:pt x="1" y="9685"/>
                      <a:pt x="7881" y="17565"/>
                      <a:pt x="17565" y="17565"/>
                    </a:cubicBezTo>
                    <a:cubicBezTo>
                      <a:pt x="27250" y="17565"/>
                      <a:pt x="35130" y="9685"/>
                      <a:pt x="35130" y="1"/>
                    </a:cubicBezTo>
                    <a:lnTo>
                      <a:pt x="34768" y="1"/>
                    </a:lnTo>
                    <a:cubicBezTo>
                      <a:pt x="34768" y="9490"/>
                      <a:pt x="27048" y="17209"/>
                      <a:pt x="17565" y="17209"/>
                    </a:cubicBezTo>
                    <a:cubicBezTo>
                      <a:pt x="8076" y="17209"/>
                      <a:pt x="357" y="9490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9"/>
              <p:cNvSpPr/>
              <p:nvPr/>
            </p:nvSpPr>
            <p:spPr>
              <a:xfrm>
                <a:off x="1840550" y="-1398825"/>
                <a:ext cx="692225" cy="346200"/>
              </a:xfrm>
              <a:custGeom>
                <a:avLst/>
                <a:gdLst/>
                <a:ahLst/>
                <a:cxnLst/>
                <a:rect l="l" t="t" r="r" b="b"/>
                <a:pathLst>
                  <a:path w="27689" h="13848" extrusionOk="0">
                    <a:moveTo>
                      <a:pt x="0" y="1"/>
                    </a:moveTo>
                    <a:cubicBezTo>
                      <a:pt x="0" y="7637"/>
                      <a:pt x="6211" y="13848"/>
                      <a:pt x="13847" y="13848"/>
                    </a:cubicBezTo>
                    <a:cubicBezTo>
                      <a:pt x="21478" y="13848"/>
                      <a:pt x="27689" y="7637"/>
                      <a:pt x="27689" y="1"/>
                    </a:cubicBezTo>
                    <a:lnTo>
                      <a:pt x="27332" y="1"/>
                    </a:lnTo>
                    <a:cubicBezTo>
                      <a:pt x="27332" y="7441"/>
                      <a:pt x="21282" y="13486"/>
                      <a:pt x="13847" y="13486"/>
                    </a:cubicBezTo>
                    <a:cubicBezTo>
                      <a:pt x="6413" y="13486"/>
                      <a:pt x="362" y="7441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9"/>
              <p:cNvSpPr/>
              <p:nvPr/>
            </p:nvSpPr>
            <p:spPr>
              <a:xfrm>
                <a:off x="1933625" y="-1398825"/>
                <a:ext cx="506225" cy="253275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10131" extrusionOk="0">
                    <a:moveTo>
                      <a:pt x="0" y="1"/>
                    </a:moveTo>
                    <a:cubicBezTo>
                      <a:pt x="0" y="5588"/>
                      <a:pt x="4543" y="10131"/>
                      <a:pt x="10124" y="10131"/>
                    </a:cubicBezTo>
                    <a:cubicBezTo>
                      <a:pt x="15706" y="10131"/>
                      <a:pt x="20248" y="5588"/>
                      <a:pt x="20248" y="1"/>
                    </a:cubicBezTo>
                    <a:lnTo>
                      <a:pt x="19886" y="1"/>
                    </a:lnTo>
                    <a:cubicBezTo>
                      <a:pt x="19886" y="5386"/>
                      <a:pt x="15510" y="9769"/>
                      <a:pt x="10124" y="9769"/>
                    </a:cubicBezTo>
                    <a:cubicBezTo>
                      <a:pt x="4739" y="9769"/>
                      <a:pt x="356" y="5386"/>
                      <a:pt x="3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9"/>
              <p:cNvSpPr/>
              <p:nvPr/>
            </p:nvSpPr>
            <p:spPr>
              <a:xfrm>
                <a:off x="2025650" y="-1398825"/>
                <a:ext cx="322150" cy="1619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6479" extrusionOk="0">
                    <a:moveTo>
                      <a:pt x="42" y="1"/>
                    </a:moveTo>
                    <a:cubicBezTo>
                      <a:pt x="1" y="3569"/>
                      <a:pt x="2881" y="6479"/>
                      <a:pt x="6443" y="6479"/>
                    </a:cubicBezTo>
                    <a:cubicBezTo>
                      <a:pt x="10006" y="6479"/>
                      <a:pt x="12886" y="3569"/>
                      <a:pt x="12850" y="1"/>
                    </a:cubicBezTo>
                    <a:lnTo>
                      <a:pt x="12488" y="1"/>
                    </a:lnTo>
                    <a:cubicBezTo>
                      <a:pt x="12482" y="3338"/>
                      <a:pt x="9780" y="6046"/>
                      <a:pt x="6443" y="6046"/>
                    </a:cubicBezTo>
                    <a:cubicBezTo>
                      <a:pt x="3106" y="6046"/>
                      <a:pt x="398" y="3338"/>
                      <a:pt x="3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7" name="Google Shape;277;p9"/>
          <p:cNvSpPr txBox="1">
            <a:spLocks noGrp="1"/>
          </p:cNvSpPr>
          <p:nvPr>
            <p:ph type="title"/>
          </p:nvPr>
        </p:nvSpPr>
        <p:spPr>
          <a:xfrm>
            <a:off x="1685979" y="1960375"/>
            <a:ext cx="33342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6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8" name="Google Shape;278;p9"/>
          <p:cNvSpPr txBox="1">
            <a:spLocks noGrp="1"/>
          </p:cNvSpPr>
          <p:nvPr>
            <p:ph type="subTitle" idx="1"/>
          </p:nvPr>
        </p:nvSpPr>
        <p:spPr>
          <a:xfrm>
            <a:off x="1685975" y="3041475"/>
            <a:ext cx="4610700" cy="7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1_2_1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2" cy="5144693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19"/>
          <p:cNvSpPr txBox="1">
            <a:spLocks noGrp="1"/>
          </p:cNvSpPr>
          <p:nvPr>
            <p:ph type="title"/>
          </p:nvPr>
        </p:nvSpPr>
        <p:spPr>
          <a:xfrm>
            <a:off x="715550" y="456721"/>
            <a:ext cx="7713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10" name="Google Shape;610;p19"/>
          <p:cNvSpPr txBox="1">
            <a:spLocks noGrp="1"/>
          </p:cNvSpPr>
          <p:nvPr>
            <p:ph type="subTitle" idx="1"/>
          </p:nvPr>
        </p:nvSpPr>
        <p:spPr>
          <a:xfrm>
            <a:off x="2116300" y="3088917"/>
            <a:ext cx="17964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1" name="Google Shape;611;p19"/>
          <p:cNvSpPr txBox="1">
            <a:spLocks noGrp="1"/>
          </p:cNvSpPr>
          <p:nvPr>
            <p:ph type="subTitle" idx="2"/>
          </p:nvPr>
        </p:nvSpPr>
        <p:spPr>
          <a:xfrm>
            <a:off x="2116300" y="3428564"/>
            <a:ext cx="1796400" cy="6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2" name="Google Shape;612;p19"/>
          <p:cNvSpPr txBox="1">
            <a:spLocks noGrp="1"/>
          </p:cNvSpPr>
          <p:nvPr>
            <p:ph type="subTitle" idx="3"/>
          </p:nvPr>
        </p:nvSpPr>
        <p:spPr>
          <a:xfrm>
            <a:off x="2116300" y="1766170"/>
            <a:ext cx="17964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3" name="Google Shape;613;p19"/>
          <p:cNvSpPr txBox="1">
            <a:spLocks noGrp="1"/>
          </p:cNvSpPr>
          <p:nvPr>
            <p:ph type="subTitle" idx="4"/>
          </p:nvPr>
        </p:nvSpPr>
        <p:spPr>
          <a:xfrm>
            <a:off x="2116300" y="2105817"/>
            <a:ext cx="1796400" cy="6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19"/>
          <p:cNvSpPr txBox="1">
            <a:spLocks noGrp="1"/>
          </p:cNvSpPr>
          <p:nvPr>
            <p:ph type="subTitle" idx="5"/>
          </p:nvPr>
        </p:nvSpPr>
        <p:spPr>
          <a:xfrm>
            <a:off x="5662800" y="3088917"/>
            <a:ext cx="17964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19"/>
          <p:cNvSpPr txBox="1">
            <a:spLocks noGrp="1"/>
          </p:cNvSpPr>
          <p:nvPr>
            <p:ph type="subTitle" idx="6"/>
          </p:nvPr>
        </p:nvSpPr>
        <p:spPr>
          <a:xfrm>
            <a:off x="5662800" y="3428564"/>
            <a:ext cx="1796400" cy="6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19"/>
          <p:cNvSpPr txBox="1">
            <a:spLocks noGrp="1"/>
          </p:cNvSpPr>
          <p:nvPr>
            <p:ph type="subTitle" idx="7"/>
          </p:nvPr>
        </p:nvSpPr>
        <p:spPr>
          <a:xfrm>
            <a:off x="5662800" y="1766170"/>
            <a:ext cx="17964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p19"/>
          <p:cNvSpPr txBox="1">
            <a:spLocks noGrp="1"/>
          </p:cNvSpPr>
          <p:nvPr>
            <p:ph type="subTitle" idx="8"/>
          </p:nvPr>
        </p:nvSpPr>
        <p:spPr>
          <a:xfrm>
            <a:off x="5662800" y="2105817"/>
            <a:ext cx="1796400" cy="6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18" name="Google Shape;618;p19"/>
          <p:cNvGrpSpPr/>
          <p:nvPr/>
        </p:nvGrpSpPr>
        <p:grpSpPr>
          <a:xfrm>
            <a:off x="-704753" y="176532"/>
            <a:ext cx="10567331" cy="4637189"/>
            <a:chOff x="-704753" y="176532"/>
            <a:chExt cx="10567331" cy="4637189"/>
          </a:xfrm>
        </p:grpSpPr>
        <p:grpSp>
          <p:nvGrpSpPr>
            <p:cNvPr id="619" name="Google Shape;619;p19"/>
            <p:cNvGrpSpPr/>
            <p:nvPr/>
          </p:nvGrpSpPr>
          <p:grpSpPr>
            <a:xfrm>
              <a:off x="-704753" y="176532"/>
              <a:ext cx="10567331" cy="4427912"/>
              <a:chOff x="-704753" y="176532"/>
              <a:chExt cx="10567331" cy="4427912"/>
            </a:xfrm>
          </p:grpSpPr>
          <p:grpSp>
            <p:nvGrpSpPr>
              <p:cNvPr id="620" name="Google Shape;620;p19"/>
              <p:cNvGrpSpPr/>
              <p:nvPr/>
            </p:nvGrpSpPr>
            <p:grpSpPr>
              <a:xfrm>
                <a:off x="715550" y="176532"/>
                <a:ext cx="7713000" cy="113150"/>
                <a:chOff x="715550" y="802138"/>
                <a:chExt cx="7713000" cy="113150"/>
              </a:xfrm>
            </p:grpSpPr>
            <p:cxnSp>
              <p:nvCxnSpPr>
                <p:cNvPr id="621" name="Google Shape;621;p19"/>
                <p:cNvCxnSpPr/>
                <p:nvPr/>
              </p:nvCxnSpPr>
              <p:spPr>
                <a:xfrm>
                  <a:off x="715550" y="859888"/>
                  <a:ext cx="7713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622" name="Google Shape;622;p19"/>
                <p:cNvSpPr/>
                <p:nvPr/>
              </p:nvSpPr>
              <p:spPr>
                <a:xfrm>
                  <a:off x="8371350" y="802138"/>
                  <a:ext cx="57175" cy="5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2263" fill="none" extrusionOk="0">
                      <a:moveTo>
                        <a:pt x="2263" y="2262"/>
                      </a:moveTo>
                      <a:cubicBezTo>
                        <a:pt x="1016" y="2262"/>
                        <a:pt x="1" y="124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593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19"/>
                <p:cNvSpPr/>
                <p:nvPr/>
              </p:nvSpPr>
              <p:spPr>
                <a:xfrm rot="10800000" flipH="1">
                  <a:off x="8371350" y="858713"/>
                  <a:ext cx="57175" cy="56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3" h="2263" fill="none" extrusionOk="0">
                      <a:moveTo>
                        <a:pt x="2263" y="2262"/>
                      </a:moveTo>
                      <a:cubicBezTo>
                        <a:pt x="1016" y="2262"/>
                        <a:pt x="1" y="1247"/>
                        <a:pt x="1" y="0"/>
                      </a:cubicBez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593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4" name="Google Shape;624;p19"/>
              <p:cNvGrpSpPr/>
              <p:nvPr/>
            </p:nvGrpSpPr>
            <p:grpSpPr>
              <a:xfrm>
                <a:off x="8428454" y="1863317"/>
                <a:ext cx="1434124" cy="1434214"/>
                <a:chOff x="-2585450" y="-2429500"/>
                <a:chExt cx="2366150" cy="2366300"/>
              </a:xfrm>
            </p:grpSpPr>
            <p:sp>
              <p:nvSpPr>
                <p:cNvPr id="625" name="Google Shape;625;p19"/>
                <p:cNvSpPr/>
                <p:nvPr/>
              </p:nvSpPr>
              <p:spPr>
                <a:xfrm>
                  <a:off x="-2585450" y="-2429500"/>
                  <a:ext cx="2366150" cy="236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46" h="94652" extrusionOk="0">
                      <a:moveTo>
                        <a:pt x="47326" y="363"/>
                      </a:moveTo>
                      <a:cubicBezTo>
                        <a:pt x="73221" y="363"/>
                        <a:pt x="94289" y="21431"/>
                        <a:pt x="94289" y="47326"/>
                      </a:cubicBezTo>
                      <a:cubicBezTo>
                        <a:pt x="94289" y="73221"/>
                        <a:pt x="73221" y="94289"/>
                        <a:pt x="47326" y="94289"/>
                      </a:cubicBezTo>
                      <a:cubicBezTo>
                        <a:pt x="21430" y="94289"/>
                        <a:pt x="363" y="73221"/>
                        <a:pt x="363" y="47326"/>
                      </a:cubicBezTo>
                      <a:cubicBezTo>
                        <a:pt x="363" y="21431"/>
                        <a:pt x="21430" y="363"/>
                        <a:pt x="47326" y="363"/>
                      </a:cubicBezTo>
                      <a:close/>
                      <a:moveTo>
                        <a:pt x="47326" y="1"/>
                      </a:moveTo>
                      <a:cubicBezTo>
                        <a:pt x="21228" y="1"/>
                        <a:pt x="0" y="21235"/>
                        <a:pt x="0" y="47326"/>
                      </a:cubicBezTo>
                      <a:cubicBezTo>
                        <a:pt x="0" y="73423"/>
                        <a:pt x="21228" y="94651"/>
                        <a:pt x="47326" y="94651"/>
                      </a:cubicBezTo>
                      <a:cubicBezTo>
                        <a:pt x="73417" y="94651"/>
                        <a:pt x="94645" y="73423"/>
                        <a:pt x="94645" y="47326"/>
                      </a:cubicBezTo>
                      <a:cubicBezTo>
                        <a:pt x="94645" y="21229"/>
                        <a:pt x="73417" y="1"/>
                        <a:pt x="4732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626" name="Google Shape;626;p19"/>
                <p:cNvSpPr/>
                <p:nvPr/>
              </p:nvSpPr>
              <p:spPr>
                <a:xfrm>
                  <a:off x="-2492525" y="-2336425"/>
                  <a:ext cx="2180275" cy="218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11" h="87212" extrusionOk="0">
                      <a:moveTo>
                        <a:pt x="43609" y="363"/>
                      </a:moveTo>
                      <a:cubicBezTo>
                        <a:pt x="67450" y="363"/>
                        <a:pt x="86849" y="19762"/>
                        <a:pt x="86849" y="43603"/>
                      </a:cubicBezTo>
                      <a:cubicBezTo>
                        <a:pt x="86849" y="67450"/>
                        <a:pt x="67450" y="86849"/>
                        <a:pt x="43609" y="86849"/>
                      </a:cubicBezTo>
                      <a:cubicBezTo>
                        <a:pt x="19762" y="86849"/>
                        <a:pt x="363" y="67450"/>
                        <a:pt x="363" y="43603"/>
                      </a:cubicBezTo>
                      <a:cubicBezTo>
                        <a:pt x="363" y="19762"/>
                        <a:pt x="19762" y="363"/>
                        <a:pt x="43609" y="363"/>
                      </a:cubicBezTo>
                      <a:close/>
                      <a:moveTo>
                        <a:pt x="43609" y="1"/>
                      </a:moveTo>
                      <a:cubicBezTo>
                        <a:pt x="19566" y="1"/>
                        <a:pt x="0" y="19560"/>
                        <a:pt x="0" y="43603"/>
                      </a:cubicBezTo>
                      <a:cubicBezTo>
                        <a:pt x="0" y="67646"/>
                        <a:pt x="19566" y="87211"/>
                        <a:pt x="43609" y="87211"/>
                      </a:cubicBezTo>
                      <a:cubicBezTo>
                        <a:pt x="67651" y="87211"/>
                        <a:pt x="87211" y="67646"/>
                        <a:pt x="87211" y="43603"/>
                      </a:cubicBezTo>
                      <a:cubicBezTo>
                        <a:pt x="87211" y="19560"/>
                        <a:pt x="67651" y="1"/>
                        <a:pt x="4360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627" name="Google Shape;627;p19"/>
                <p:cNvSpPr/>
                <p:nvPr/>
              </p:nvSpPr>
              <p:spPr>
                <a:xfrm>
                  <a:off x="-2399450" y="-2243500"/>
                  <a:ext cx="1994125" cy="199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65" h="79772" extrusionOk="0">
                      <a:moveTo>
                        <a:pt x="39886" y="363"/>
                      </a:moveTo>
                      <a:cubicBezTo>
                        <a:pt x="61678" y="363"/>
                        <a:pt x="79409" y="18094"/>
                        <a:pt x="79409" y="39886"/>
                      </a:cubicBezTo>
                      <a:cubicBezTo>
                        <a:pt x="79409" y="61678"/>
                        <a:pt x="61678" y="79409"/>
                        <a:pt x="39886" y="79409"/>
                      </a:cubicBezTo>
                      <a:cubicBezTo>
                        <a:pt x="18087" y="79409"/>
                        <a:pt x="363" y="61678"/>
                        <a:pt x="363" y="39886"/>
                      </a:cubicBezTo>
                      <a:cubicBezTo>
                        <a:pt x="363" y="18094"/>
                        <a:pt x="18087" y="363"/>
                        <a:pt x="39886" y="363"/>
                      </a:cubicBezTo>
                      <a:close/>
                      <a:moveTo>
                        <a:pt x="39886" y="1"/>
                      </a:moveTo>
                      <a:cubicBezTo>
                        <a:pt x="17892" y="1"/>
                        <a:pt x="1" y="17892"/>
                        <a:pt x="1" y="39886"/>
                      </a:cubicBezTo>
                      <a:cubicBezTo>
                        <a:pt x="1" y="61880"/>
                        <a:pt x="17892" y="79771"/>
                        <a:pt x="39886" y="79771"/>
                      </a:cubicBezTo>
                      <a:cubicBezTo>
                        <a:pt x="61874" y="79771"/>
                        <a:pt x="79765" y="61880"/>
                        <a:pt x="79765" y="39886"/>
                      </a:cubicBezTo>
                      <a:cubicBezTo>
                        <a:pt x="79765" y="17892"/>
                        <a:pt x="61874" y="1"/>
                        <a:pt x="3988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628" name="Google Shape;628;p19"/>
                <p:cNvSpPr/>
                <p:nvPr/>
              </p:nvSpPr>
              <p:spPr>
                <a:xfrm>
                  <a:off x="-2306525" y="-2150425"/>
                  <a:ext cx="1808275" cy="1808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31" h="72331" extrusionOk="0">
                      <a:moveTo>
                        <a:pt x="36169" y="363"/>
                      </a:moveTo>
                      <a:cubicBezTo>
                        <a:pt x="55912" y="363"/>
                        <a:pt x="71969" y="16425"/>
                        <a:pt x="71969" y="36163"/>
                      </a:cubicBezTo>
                      <a:cubicBezTo>
                        <a:pt x="71969" y="55907"/>
                        <a:pt x="55906" y="71969"/>
                        <a:pt x="36169" y="71969"/>
                      </a:cubicBezTo>
                      <a:cubicBezTo>
                        <a:pt x="16425" y="71969"/>
                        <a:pt x="363" y="55907"/>
                        <a:pt x="363" y="36163"/>
                      </a:cubicBezTo>
                      <a:cubicBezTo>
                        <a:pt x="363" y="16419"/>
                        <a:pt x="16425" y="363"/>
                        <a:pt x="36169" y="363"/>
                      </a:cubicBezTo>
                      <a:close/>
                      <a:moveTo>
                        <a:pt x="36169" y="1"/>
                      </a:moveTo>
                      <a:cubicBezTo>
                        <a:pt x="16229" y="1"/>
                        <a:pt x="1" y="16223"/>
                        <a:pt x="1" y="36163"/>
                      </a:cubicBezTo>
                      <a:cubicBezTo>
                        <a:pt x="1" y="56109"/>
                        <a:pt x="16229" y="72331"/>
                        <a:pt x="36169" y="72331"/>
                      </a:cubicBezTo>
                      <a:cubicBezTo>
                        <a:pt x="56108" y="72331"/>
                        <a:pt x="72331" y="56103"/>
                        <a:pt x="72331" y="36163"/>
                      </a:cubicBezTo>
                      <a:cubicBezTo>
                        <a:pt x="72331" y="16223"/>
                        <a:pt x="56108" y="1"/>
                        <a:pt x="3616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629" name="Google Shape;629;p19"/>
                <p:cNvSpPr/>
                <p:nvPr/>
              </p:nvSpPr>
              <p:spPr>
                <a:xfrm>
                  <a:off x="-2213450" y="-2057350"/>
                  <a:ext cx="1622275" cy="1622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91" h="64891" extrusionOk="0">
                      <a:moveTo>
                        <a:pt x="32446" y="357"/>
                      </a:moveTo>
                      <a:cubicBezTo>
                        <a:pt x="50135" y="357"/>
                        <a:pt x="64528" y="14751"/>
                        <a:pt x="64528" y="32446"/>
                      </a:cubicBezTo>
                      <a:cubicBezTo>
                        <a:pt x="64528" y="50135"/>
                        <a:pt x="50135" y="64529"/>
                        <a:pt x="32446" y="64529"/>
                      </a:cubicBezTo>
                      <a:cubicBezTo>
                        <a:pt x="14751" y="64529"/>
                        <a:pt x="357" y="50135"/>
                        <a:pt x="357" y="32446"/>
                      </a:cubicBezTo>
                      <a:cubicBezTo>
                        <a:pt x="357" y="14751"/>
                        <a:pt x="14751" y="357"/>
                        <a:pt x="32446" y="357"/>
                      </a:cubicBezTo>
                      <a:close/>
                      <a:moveTo>
                        <a:pt x="32446" y="1"/>
                      </a:moveTo>
                      <a:cubicBezTo>
                        <a:pt x="14555" y="1"/>
                        <a:pt x="1" y="14555"/>
                        <a:pt x="1" y="32446"/>
                      </a:cubicBezTo>
                      <a:cubicBezTo>
                        <a:pt x="1" y="50331"/>
                        <a:pt x="14555" y="64891"/>
                        <a:pt x="32446" y="64891"/>
                      </a:cubicBezTo>
                      <a:cubicBezTo>
                        <a:pt x="50337" y="64891"/>
                        <a:pt x="64891" y="50331"/>
                        <a:pt x="64891" y="32446"/>
                      </a:cubicBezTo>
                      <a:cubicBezTo>
                        <a:pt x="64891" y="14555"/>
                        <a:pt x="50331" y="1"/>
                        <a:pt x="3244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630" name="Google Shape;630;p19"/>
                <p:cNvSpPr/>
                <p:nvPr/>
              </p:nvSpPr>
              <p:spPr>
                <a:xfrm>
                  <a:off x="-2120525" y="-1964400"/>
                  <a:ext cx="1436275" cy="143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51" h="57450" extrusionOk="0">
                      <a:moveTo>
                        <a:pt x="28729" y="356"/>
                      </a:moveTo>
                      <a:cubicBezTo>
                        <a:pt x="44369" y="362"/>
                        <a:pt x="57094" y="13081"/>
                        <a:pt x="57094" y="28722"/>
                      </a:cubicBezTo>
                      <a:cubicBezTo>
                        <a:pt x="57094" y="44363"/>
                        <a:pt x="44369" y="57088"/>
                        <a:pt x="28729" y="57088"/>
                      </a:cubicBezTo>
                      <a:cubicBezTo>
                        <a:pt x="13088" y="57088"/>
                        <a:pt x="363" y="44363"/>
                        <a:pt x="363" y="28722"/>
                      </a:cubicBezTo>
                      <a:cubicBezTo>
                        <a:pt x="363" y="13081"/>
                        <a:pt x="13088" y="356"/>
                        <a:pt x="28729" y="356"/>
                      </a:cubicBezTo>
                      <a:close/>
                      <a:moveTo>
                        <a:pt x="28729" y="0"/>
                      </a:moveTo>
                      <a:cubicBezTo>
                        <a:pt x="12886" y="0"/>
                        <a:pt x="1" y="12885"/>
                        <a:pt x="1" y="28722"/>
                      </a:cubicBezTo>
                      <a:cubicBezTo>
                        <a:pt x="1" y="44558"/>
                        <a:pt x="12886" y="57450"/>
                        <a:pt x="28729" y="57450"/>
                      </a:cubicBezTo>
                      <a:cubicBezTo>
                        <a:pt x="44565" y="57450"/>
                        <a:pt x="57451" y="44564"/>
                        <a:pt x="57451" y="28722"/>
                      </a:cubicBezTo>
                      <a:cubicBezTo>
                        <a:pt x="57451" y="12885"/>
                        <a:pt x="44565" y="0"/>
                        <a:pt x="2872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631" name="Google Shape;631;p19"/>
                <p:cNvSpPr/>
                <p:nvPr/>
              </p:nvSpPr>
              <p:spPr>
                <a:xfrm>
                  <a:off x="-2027425" y="-1871325"/>
                  <a:ext cx="1250250" cy="125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10" h="50004" extrusionOk="0">
                      <a:moveTo>
                        <a:pt x="25005" y="357"/>
                      </a:moveTo>
                      <a:cubicBezTo>
                        <a:pt x="38591" y="357"/>
                        <a:pt x="49647" y="11413"/>
                        <a:pt x="49647" y="24999"/>
                      </a:cubicBezTo>
                      <a:cubicBezTo>
                        <a:pt x="49647" y="38585"/>
                        <a:pt x="38591" y="49641"/>
                        <a:pt x="25005" y="49641"/>
                      </a:cubicBezTo>
                      <a:cubicBezTo>
                        <a:pt x="11413" y="49641"/>
                        <a:pt x="362" y="38579"/>
                        <a:pt x="362" y="24999"/>
                      </a:cubicBezTo>
                      <a:cubicBezTo>
                        <a:pt x="362" y="11413"/>
                        <a:pt x="11413" y="357"/>
                        <a:pt x="25005" y="357"/>
                      </a:cubicBezTo>
                      <a:close/>
                      <a:moveTo>
                        <a:pt x="25005" y="0"/>
                      </a:moveTo>
                      <a:cubicBezTo>
                        <a:pt x="11217" y="0"/>
                        <a:pt x="0" y="11211"/>
                        <a:pt x="0" y="24999"/>
                      </a:cubicBezTo>
                      <a:cubicBezTo>
                        <a:pt x="0" y="38787"/>
                        <a:pt x="11217" y="50004"/>
                        <a:pt x="25005" y="50004"/>
                      </a:cubicBezTo>
                      <a:cubicBezTo>
                        <a:pt x="38793" y="50004"/>
                        <a:pt x="50009" y="38787"/>
                        <a:pt x="50009" y="24999"/>
                      </a:cubicBezTo>
                      <a:cubicBezTo>
                        <a:pt x="50009" y="11211"/>
                        <a:pt x="38793" y="0"/>
                        <a:pt x="2500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632" name="Google Shape;632;p19"/>
                <p:cNvSpPr/>
                <p:nvPr/>
              </p:nvSpPr>
              <p:spPr>
                <a:xfrm>
                  <a:off x="-1934500" y="-1778400"/>
                  <a:ext cx="1064250" cy="106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70" h="42570" extrusionOk="0">
                      <a:moveTo>
                        <a:pt x="21288" y="357"/>
                      </a:moveTo>
                      <a:lnTo>
                        <a:pt x="21288" y="363"/>
                      </a:lnTo>
                      <a:cubicBezTo>
                        <a:pt x="32825" y="363"/>
                        <a:pt x="42213" y="9745"/>
                        <a:pt x="42213" y="21282"/>
                      </a:cubicBezTo>
                      <a:cubicBezTo>
                        <a:pt x="42213" y="32819"/>
                        <a:pt x="32825" y="42207"/>
                        <a:pt x="21288" y="42207"/>
                      </a:cubicBezTo>
                      <a:cubicBezTo>
                        <a:pt x="9750" y="42207"/>
                        <a:pt x="362" y="32819"/>
                        <a:pt x="362" y="21282"/>
                      </a:cubicBezTo>
                      <a:cubicBezTo>
                        <a:pt x="362" y="9745"/>
                        <a:pt x="9750" y="357"/>
                        <a:pt x="21288" y="357"/>
                      </a:cubicBezTo>
                      <a:close/>
                      <a:moveTo>
                        <a:pt x="21288" y="0"/>
                      </a:moveTo>
                      <a:cubicBezTo>
                        <a:pt x="9554" y="0"/>
                        <a:pt x="0" y="9549"/>
                        <a:pt x="0" y="21282"/>
                      </a:cubicBezTo>
                      <a:cubicBezTo>
                        <a:pt x="0" y="33021"/>
                        <a:pt x="9548" y="42569"/>
                        <a:pt x="21288" y="42569"/>
                      </a:cubicBezTo>
                      <a:cubicBezTo>
                        <a:pt x="33021" y="42569"/>
                        <a:pt x="42569" y="33021"/>
                        <a:pt x="42569" y="21282"/>
                      </a:cubicBezTo>
                      <a:cubicBezTo>
                        <a:pt x="42569" y="9549"/>
                        <a:pt x="33021" y="0"/>
                        <a:pt x="2128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633" name="Google Shape;633;p19"/>
                <p:cNvSpPr/>
                <p:nvPr/>
              </p:nvSpPr>
              <p:spPr>
                <a:xfrm>
                  <a:off x="-1841425" y="-1685475"/>
                  <a:ext cx="878250" cy="87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0" h="35130" extrusionOk="0">
                      <a:moveTo>
                        <a:pt x="17565" y="363"/>
                      </a:moveTo>
                      <a:cubicBezTo>
                        <a:pt x="27048" y="363"/>
                        <a:pt x="34767" y="8082"/>
                        <a:pt x="34767" y="17565"/>
                      </a:cubicBezTo>
                      <a:cubicBezTo>
                        <a:pt x="34767" y="27054"/>
                        <a:pt x="27048" y="34773"/>
                        <a:pt x="17565" y="34773"/>
                      </a:cubicBezTo>
                      <a:cubicBezTo>
                        <a:pt x="8076" y="34773"/>
                        <a:pt x="357" y="27054"/>
                        <a:pt x="357" y="17565"/>
                      </a:cubicBezTo>
                      <a:cubicBezTo>
                        <a:pt x="357" y="8082"/>
                        <a:pt x="8076" y="363"/>
                        <a:pt x="17565" y="363"/>
                      </a:cubicBezTo>
                      <a:close/>
                      <a:moveTo>
                        <a:pt x="17565" y="1"/>
                      </a:moveTo>
                      <a:cubicBezTo>
                        <a:pt x="7880" y="1"/>
                        <a:pt x="0" y="7880"/>
                        <a:pt x="0" y="17565"/>
                      </a:cubicBezTo>
                      <a:cubicBezTo>
                        <a:pt x="0" y="27250"/>
                        <a:pt x="7880" y="35129"/>
                        <a:pt x="17565" y="35129"/>
                      </a:cubicBezTo>
                      <a:cubicBezTo>
                        <a:pt x="27249" y="35129"/>
                        <a:pt x="35129" y="27250"/>
                        <a:pt x="35129" y="17565"/>
                      </a:cubicBezTo>
                      <a:cubicBezTo>
                        <a:pt x="35129" y="7880"/>
                        <a:pt x="27249" y="1"/>
                        <a:pt x="1756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634" name="Google Shape;634;p19"/>
                <p:cNvSpPr/>
                <p:nvPr/>
              </p:nvSpPr>
              <p:spPr>
                <a:xfrm>
                  <a:off x="-1748500" y="-1592400"/>
                  <a:ext cx="692250" cy="692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90" h="27690" extrusionOk="0">
                      <a:moveTo>
                        <a:pt x="13848" y="357"/>
                      </a:moveTo>
                      <a:cubicBezTo>
                        <a:pt x="21282" y="357"/>
                        <a:pt x="27333" y="6408"/>
                        <a:pt x="27333" y="13842"/>
                      </a:cubicBezTo>
                      <a:cubicBezTo>
                        <a:pt x="27333" y="21276"/>
                        <a:pt x="21282" y="27327"/>
                        <a:pt x="13848" y="27327"/>
                      </a:cubicBezTo>
                      <a:cubicBezTo>
                        <a:pt x="6413" y="27327"/>
                        <a:pt x="363" y="21282"/>
                        <a:pt x="363" y="13842"/>
                      </a:cubicBezTo>
                      <a:cubicBezTo>
                        <a:pt x="363" y="6408"/>
                        <a:pt x="6413" y="357"/>
                        <a:pt x="13848" y="357"/>
                      </a:cubicBezTo>
                      <a:close/>
                      <a:moveTo>
                        <a:pt x="13848" y="1"/>
                      </a:moveTo>
                      <a:cubicBezTo>
                        <a:pt x="6211" y="1"/>
                        <a:pt x="0" y="6212"/>
                        <a:pt x="0" y="13842"/>
                      </a:cubicBezTo>
                      <a:cubicBezTo>
                        <a:pt x="0" y="21478"/>
                        <a:pt x="6211" y="27689"/>
                        <a:pt x="13848" y="27689"/>
                      </a:cubicBezTo>
                      <a:cubicBezTo>
                        <a:pt x="21478" y="27689"/>
                        <a:pt x="27689" y="21478"/>
                        <a:pt x="27689" y="13842"/>
                      </a:cubicBezTo>
                      <a:cubicBezTo>
                        <a:pt x="27689" y="6212"/>
                        <a:pt x="21478" y="1"/>
                        <a:pt x="1384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635" name="Google Shape;635;p19"/>
                <p:cNvSpPr/>
                <p:nvPr/>
              </p:nvSpPr>
              <p:spPr>
                <a:xfrm>
                  <a:off x="-1655425" y="-1499475"/>
                  <a:ext cx="506225" cy="50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49" h="20250" extrusionOk="0">
                      <a:moveTo>
                        <a:pt x="10125" y="357"/>
                      </a:moveTo>
                      <a:lnTo>
                        <a:pt x="10125" y="363"/>
                      </a:lnTo>
                      <a:cubicBezTo>
                        <a:pt x="15504" y="363"/>
                        <a:pt x="19887" y="4739"/>
                        <a:pt x="19887" y="10125"/>
                      </a:cubicBezTo>
                      <a:cubicBezTo>
                        <a:pt x="19887" y="15511"/>
                        <a:pt x="15510" y="19887"/>
                        <a:pt x="10125" y="19887"/>
                      </a:cubicBezTo>
                      <a:cubicBezTo>
                        <a:pt x="4739" y="19887"/>
                        <a:pt x="357" y="15511"/>
                        <a:pt x="357" y="10125"/>
                      </a:cubicBezTo>
                      <a:cubicBezTo>
                        <a:pt x="357" y="4739"/>
                        <a:pt x="4739" y="357"/>
                        <a:pt x="10125" y="357"/>
                      </a:cubicBezTo>
                      <a:close/>
                      <a:moveTo>
                        <a:pt x="10125" y="1"/>
                      </a:moveTo>
                      <a:cubicBezTo>
                        <a:pt x="4543" y="1"/>
                        <a:pt x="0" y="4543"/>
                        <a:pt x="0" y="10125"/>
                      </a:cubicBezTo>
                      <a:cubicBezTo>
                        <a:pt x="0" y="15707"/>
                        <a:pt x="4543" y="20249"/>
                        <a:pt x="10125" y="20249"/>
                      </a:cubicBezTo>
                      <a:cubicBezTo>
                        <a:pt x="15706" y="20249"/>
                        <a:pt x="20249" y="15707"/>
                        <a:pt x="20249" y="10125"/>
                      </a:cubicBezTo>
                      <a:cubicBezTo>
                        <a:pt x="20249" y="4543"/>
                        <a:pt x="15706" y="1"/>
                        <a:pt x="10125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  <p:sp>
              <p:nvSpPr>
                <p:cNvPr id="636" name="Google Shape;636;p19"/>
                <p:cNvSpPr/>
                <p:nvPr/>
              </p:nvSpPr>
              <p:spPr>
                <a:xfrm>
                  <a:off x="-1575125" y="-1406425"/>
                  <a:ext cx="332850" cy="32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14" h="12810" extrusionOk="0">
                      <a:moveTo>
                        <a:pt x="6913" y="358"/>
                      </a:moveTo>
                      <a:cubicBezTo>
                        <a:pt x="10250" y="364"/>
                        <a:pt x="12952" y="3066"/>
                        <a:pt x="12958" y="6403"/>
                      </a:cubicBezTo>
                      <a:cubicBezTo>
                        <a:pt x="12958" y="8849"/>
                        <a:pt x="11485" y="11052"/>
                        <a:pt x="9223" y="11991"/>
                      </a:cubicBezTo>
                      <a:cubicBezTo>
                        <a:pt x="8476" y="12299"/>
                        <a:pt x="7693" y="12449"/>
                        <a:pt x="6915" y="12449"/>
                      </a:cubicBezTo>
                      <a:cubicBezTo>
                        <a:pt x="5341" y="12449"/>
                        <a:pt x="3794" y="11835"/>
                        <a:pt x="2637" y="10678"/>
                      </a:cubicBezTo>
                      <a:cubicBezTo>
                        <a:pt x="909" y="8950"/>
                        <a:pt x="393" y="6350"/>
                        <a:pt x="1325" y="4093"/>
                      </a:cubicBezTo>
                      <a:cubicBezTo>
                        <a:pt x="2263" y="1831"/>
                        <a:pt x="4466" y="358"/>
                        <a:pt x="6913" y="358"/>
                      </a:cubicBezTo>
                      <a:close/>
                      <a:moveTo>
                        <a:pt x="6908" y="0"/>
                      </a:moveTo>
                      <a:cubicBezTo>
                        <a:pt x="5244" y="0"/>
                        <a:pt x="3609" y="650"/>
                        <a:pt x="2382" y="1872"/>
                      </a:cubicBezTo>
                      <a:cubicBezTo>
                        <a:pt x="547" y="3707"/>
                        <a:pt x="1" y="6462"/>
                        <a:pt x="993" y="8855"/>
                      </a:cubicBezTo>
                      <a:cubicBezTo>
                        <a:pt x="1984" y="11248"/>
                        <a:pt x="4318" y="12810"/>
                        <a:pt x="6913" y="12810"/>
                      </a:cubicBezTo>
                      <a:cubicBezTo>
                        <a:pt x="10446" y="12804"/>
                        <a:pt x="13314" y="9942"/>
                        <a:pt x="13314" y="6403"/>
                      </a:cubicBezTo>
                      <a:cubicBezTo>
                        <a:pt x="13314" y="3814"/>
                        <a:pt x="11758" y="1480"/>
                        <a:pt x="9359" y="489"/>
                      </a:cubicBezTo>
                      <a:cubicBezTo>
                        <a:pt x="8566" y="160"/>
                        <a:pt x="7733" y="0"/>
                        <a:pt x="690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dk2"/>
                    </a:solidFill>
                  </a:endParaRPr>
                </a:p>
              </p:txBody>
            </p:sp>
          </p:grpSp>
          <p:grpSp>
            <p:nvGrpSpPr>
              <p:cNvPr id="637" name="Google Shape;637;p19"/>
              <p:cNvGrpSpPr/>
              <p:nvPr/>
            </p:nvGrpSpPr>
            <p:grpSpPr>
              <a:xfrm>
                <a:off x="-704753" y="3887323"/>
                <a:ext cx="1434124" cy="717122"/>
                <a:chOff x="1003575" y="-1398825"/>
                <a:chExt cx="2366150" cy="1183175"/>
              </a:xfrm>
            </p:grpSpPr>
            <p:sp>
              <p:nvSpPr>
                <p:cNvPr id="638" name="Google Shape;638;p19"/>
                <p:cNvSpPr/>
                <p:nvPr/>
              </p:nvSpPr>
              <p:spPr>
                <a:xfrm>
                  <a:off x="1003575" y="-1398825"/>
                  <a:ext cx="2366150" cy="118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46" h="47327" extrusionOk="0">
                      <a:moveTo>
                        <a:pt x="1" y="1"/>
                      </a:moveTo>
                      <a:cubicBezTo>
                        <a:pt x="1" y="26098"/>
                        <a:pt x="21229" y="47326"/>
                        <a:pt x="47326" y="47326"/>
                      </a:cubicBezTo>
                      <a:cubicBezTo>
                        <a:pt x="73424" y="47326"/>
                        <a:pt x="94646" y="26098"/>
                        <a:pt x="94646" y="1"/>
                      </a:cubicBezTo>
                      <a:lnTo>
                        <a:pt x="94289" y="1"/>
                      </a:lnTo>
                      <a:cubicBezTo>
                        <a:pt x="94289" y="25902"/>
                        <a:pt x="73222" y="46970"/>
                        <a:pt x="47326" y="46970"/>
                      </a:cubicBezTo>
                      <a:cubicBezTo>
                        <a:pt x="21431" y="46970"/>
                        <a:pt x="363" y="25902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19"/>
                <p:cNvSpPr/>
                <p:nvPr/>
              </p:nvSpPr>
              <p:spPr>
                <a:xfrm>
                  <a:off x="1096650" y="-1398825"/>
                  <a:ext cx="2180150" cy="109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6" h="43609" extrusionOk="0">
                      <a:moveTo>
                        <a:pt x="1" y="1"/>
                      </a:moveTo>
                      <a:cubicBezTo>
                        <a:pt x="1" y="24049"/>
                        <a:pt x="19561" y="43609"/>
                        <a:pt x="43603" y="43609"/>
                      </a:cubicBezTo>
                      <a:cubicBezTo>
                        <a:pt x="67646" y="43609"/>
                        <a:pt x="87206" y="24049"/>
                        <a:pt x="87206" y="1"/>
                      </a:cubicBezTo>
                      <a:lnTo>
                        <a:pt x="86843" y="1"/>
                      </a:lnTo>
                      <a:cubicBezTo>
                        <a:pt x="86843" y="23853"/>
                        <a:pt x="67444" y="43247"/>
                        <a:pt x="43603" y="43247"/>
                      </a:cubicBezTo>
                      <a:cubicBezTo>
                        <a:pt x="19757" y="43247"/>
                        <a:pt x="357" y="23847"/>
                        <a:pt x="35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19"/>
                <p:cNvSpPr/>
                <p:nvPr/>
              </p:nvSpPr>
              <p:spPr>
                <a:xfrm>
                  <a:off x="1189600" y="-1398825"/>
                  <a:ext cx="1994125" cy="99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65" h="39886" extrusionOk="0">
                      <a:moveTo>
                        <a:pt x="0" y="1"/>
                      </a:moveTo>
                      <a:cubicBezTo>
                        <a:pt x="0" y="21995"/>
                        <a:pt x="17891" y="39886"/>
                        <a:pt x="39885" y="39886"/>
                      </a:cubicBezTo>
                      <a:cubicBezTo>
                        <a:pt x="61879" y="39886"/>
                        <a:pt x="79765" y="21995"/>
                        <a:pt x="79765" y="1"/>
                      </a:cubicBezTo>
                      <a:lnTo>
                        <a:pt x="79408" y="1"/>
                      </a:lnTo>
                      <a:cubicBezTo>
                        <a:pt x="79408" y="21799"/>
                        <a:pt x="61678" y="39530"/>
                        <a:pt x="39885" y="39530"/>
                      </a:cubicBezTo>
                      <a:cubicBezTo>
                        <a:pt x="18093" y="39530"/>
                        <a:pt x="362" y="21799"/>
                        <a:pt x="3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19"/>
                <p:cNvSpPr/>
                <p:nvPr/>
              </p:nvSpPr>
              <p:spPr>
                <a:xfrm>
                  <a:off x="1282525" y="-1398825"/>
                  <a:ext cx="1808275" cy="90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31" h="36169" extrusionOk="0">
                      <a:moveTo>
                        <a:pt x="0" y="1"/>
                      </a:moveTo>
                      <a:cubicBezTo>
                        <a:pt x="0" y="19946"/>
                        <a:pt x="16223" y="36169"/>
                        <a:pt x="36162" y="36169"/>
                      </a:cubicBezTo>
                      <a:cubicBezTo>
                        <a:pt x="56108" y="36169"/>
                        <a:pt x="72330" y="19946"/>
                        <a:pt x="72330" y="1"/>
                      </a:cubicBezTo>
                      <a:lnTo>
                        <a:pt x="71968" y="1"/>
                      </a:lnTo>
                      <a:cubicBezTo>
                        <a:pt x="71968" y="19744"/>
                        <a:pt x="55912" y="35806"/>
                        <a:pt x="36168" y="35806"/>
                      </a:cubicBezTo>
                      <a:cubicBezTo>
                        <a:pt x="16425" y="35806"/>
                        <a:pt x="363" y="19744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19"/>
                <p:cNvSpPr/>
                <p:nvPr/>
              </p:nvSpPr>
              <p:spPr>
                <a:xfrm>
                  <a:off x="1375600" y="-1398675"/>
                  <a:ext cx="1622275" cy="8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91" h="32446" extrusionOk="0">
                      <a:moveTo>
                        <a:pt x="0" y="1"/>
                      </a:moveTo>
                      <a:cubicBezTo>
                        <a:pt x="0" y="17886"/>
                        <a:pt x="14554" y="32446"/>
                        <a:pt x="32445" y="32446"/>
                      </a:cubicBezTo>
                      <a:cubicBezTo>
                        <a:pt x="50336" y="32446"/>
                        <a:pt x="64890" y="17886"/>
                        <a:pt x="64890" y="1"/>
                      </a:cubicBezTo>
                      <a:lnTo>
                        <a:pt x="64528" y="1"/>
                      </a:lnTo>
                      <a:cubicBezTo>
                        <a:pt x="64528" y="17690"/>
                        <a:pt x="50134" y="32083"/>
                        <a:pt x="32445" y="32083"/>
                      </a:cubicBezTo>
                      <a:cubicBezTo>
                        <a:pt x="14750" y="32083"/>
                        <a:pt x="363" y="17690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19"/>
                <p:cNvSpPr/>
                <p:nvPr/>
              </p:nvSpPr>
              <p:spPr>
                <a:xfrm>
                  <a:off x="1468525" y="-1398825"/>
                  <a:ext cx="1436275" cy="71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51" h="28729" extrusionOk="0">
                      <a:moveTo>
                        <a:pt x="1" y="1"/>
                      </a:moveTo>
                      <a:cubicBezTo>
                        <a:pt x="1" y="15843"/>
                        <a:pt x="12886" y="28728"/>
                        <a:pt x="28728" y="28728"/>
                      </a:cubicBezTo>
                      <a:cubicBezTo>
                        <a:pt x="44565" y="28728"/>
                        <a:pt x="57450" y="15843"/>
                        <a:pt x="57450" y="1"/>
                      </a:cubicBezTo>
                      <a:lnTo>
                        <a:pt x="57094" y="1"/>
                      </a:lnTo>
                      <a:cubicBezTo>
                        <a:pt x="57094" y="15641"/>
                        <a:pt x="44369" y="28366"/>
                        <a:pt x="28728" y="28366"/>
                      </a:cubicBezTo>
                      <a:cubicBezTo>
                        <a:pt x="13088" y="28366"/>
                        <a:pt x="363" y="15641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19"/>
                <p:cNvSpPr/>
                <p:nvPr/>
              </p:nvSpPr>
              <p:spPr>
                <a:xfrm>
                  <a:off x="1561600" y="-1398675"/>
                  <a:ext cx="1250250" cy="6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10" h="25006" extrusionOk="0">
                      <a:moveTo>
                        <a:pt x="1" y="1"/>
                      </a:moveTo>
                      <a:cubicBezTo>
                        <a:pt x="1" y="13789"/>
                        <a:pt x="11217" y="25005"/>
                        <a:pt x="25005" y="25005"/>
                      </a:cubicBezTo>
                      <a:cubicBezTo>
                        <a:pt x="38793" y="25005"/>
                        <a:pt x="50010" y="13789"/>
                        <a:pt x="50010" y="1"/>
                      </a:cubicBezTo>
                      <a:lnTo>
                        <a:pt x="49648" y="1"/>
                      </a:lnTo>
                      <a:cubicBezTo>
                        <a:pt x="49648" y="13587"/>
                        <a:pt x="38591" y="24643"/>
                        <a:pt x="25005" y="24643"/>
                      </a:cubicBezTo>
                      <a:cubicBezTo>
                        <a:pt x="11413" y="24643"/>
                        <a:pt x="363" y="13587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19"/>
                <p:cNvSpPr/>
                <p:nvPr/>
              </p:nvSpPr>
              <p:spPr>
                <a:xfrm>
                  <a:off x="1654525" y="-1398825"/>
                  <a:ext cx="1064250" cy="53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70" h="21289" extrusionOk="0">
                      <a:moveTo>
                        <a:pt x="1" y="1"/>
                      </a:moveTo>
                      <a:cubicBezTo>
                        <a:pt x="1" y="11740"/>
                        <a:pt x="9549" y="21288"/>
                        <a:pt x="21288" y="21288"/>
                      </a:cubicBezTo>
                      <a:cubicBezTo>
                        <a:pt x="33022" y="21288"/>
                        <a:pt x="42570" y="11740"/>
                        <a:pt x="42570" y="1"/>
                      </a:cubicBezTo>
                      <a:lnTo>
                        <a:pt x="42208" y="1"/>
                      </a:lnTo>
                      <a:cubicBezTo>
                        <a:pt x="42214" y="11544"/>
                        <a:pt x="32826" y="20926"/>
                        <a:pt x="21288" y="20926"/>
                      </a:cubicBezTo>
                      <a:cubicBezTo>
                        <a:pt x="9751" y="20926"/>
                        <a:pt x="363" y="11544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19"/>
                <p:cNvSpPr/>
                <p:nvPr/>
              </p:nvSpPr>
              <p:spPr>
                <a:xfrm>
                  <a:off x="1747600" y="-1398825"/>
                  <a:ext cx="878250" cy="43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0" h="17566" extrusionOk="0">
                      <a:moveTo>
                        <a:pt x="1" y="1"/>
                      </a:moveTo>
                      <a:cubicBezTo>
                        <a:pt x="1" y="9685"/>
                        <a:pt x="7881" y="17565"/>
                        <a:pt x="17565" y="17565"/>
                      </a:cubicBezTo>
                      <a:cubicBezTo>
                        <a:pt x="27250" y="17565"/>
                        <a:pt x="35130" y="9685"/>
                        <a:pt x="35130" y="1"/>
                      </a:cubicBezTo>
                      <a:lnTo>
                        <a:pt x="34768" y="1"/>
                      </a:lnTo>
                      <a:cubicBezTo>
                        <a:pt x="34768" y="9490"/>
                        <a:pt x="27048" y="17209"/>
                        <a:pt x="17565" y="17209"/>
                      </a:cubicBezTo>
                      <a:cubicBezTo>
                        <a:pt x="8076" y="17209"/>
                        <a:pt x="357" y="9490"/>
                        <a:pt x="35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7" name="Google Shape;647;p19"/>
                <p:cNvSpPr/>
                <p:nvPr/>
              </p:nvSpPr>
              <p:spPr>
                <a:xfrm>
                  <a:off x="1840550" y="-1398825"/>
                  <a:ext cx="692225" cy="34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89" h="13848" extrusionOk="0">
                      <a:moveTo>
                        <a:pt x="0" y="1"/>
                      </a:moveTo>
                      <a:cubicBezTo>
                        <a:pt x="0" y="7637"/>
                        <a:pt x="6211" y="13848"/>
                        <a:pt x="13847" y="13848"/>
                      </a:cubicBezTo>
                      <a:cubicBezTo>
                        <a:pt x="21478" y="13848"/>
                        <a:pt x="27689" y="7637"/>
                        <a:pt x="27689" y="1"/>
                      </a:cubicBezTo>
                      <a:lnTo>
                        <a:pt x="27332" y="1"/>
                      </a:lnTo>
                      <a:cubicBezTo>
                        <a:pt x="27332" y="7441"/>
                        <a:pt x="21282" y="13486"/>
                        <a:pt x="13847" y="13486"/>
                      </a:cubicBezTo>
                      <a:cubicBezTo>
                        <a:pt x="6413" y="13486"/>
                        <a:pt x="362" y="7441"/>
                        <a:pt x="3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8" name="Google Shape;648;p19"/>
                <p:cNvSpPr/>
                <p:nvPr/>
              </p:nvSpPr>
              <p:spPr>
                <a:xfrm>
                  <a:off x="1933625" y="-1398825"/>
                  <a:ext cx="506225" cy="25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49" h="10131" extrusionOk="0">
                      <a:moveTo>
                        <a:pt x="0" y="1"/>
                      </a:moveTo>
                      <a:cubicBezTo>
                        <a:pt x="0" y="5588"/>
                        <a:pt x="4543" y="10131"/>
                        <a:pt x="10124" y="10131"/>
                      </a:cubicBezTo>
                      <a:cubicBezTo>
                        <a:pt x="15706" y="10131"/>
                        <a:pt x="20248" y="5588"/>
                        <a:pt x="20248" y="1"/>
                      </a:cubicBezTo>
                      <a:lnTo>
                        <a:pt x="19886" y="1"/>
                      </a:lnTo>
                      <a:cubicBezTo>
                        <a:pt x="19886" y="5386"/>
                        <a:pt x="15510" y="9769"/>
                        <a:pt x="10124" y="9769"/>
                      </a:cubicBezTo>
                      <a:cubicBezTo>
                        <a:pt x="4739" y="9769"/>
                        <a:pt x="356" y="5386"/>
                        <a:pt x="3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9" name="Google Shape;649;p19"/>
                <p:cNvSpPr/>
                <p:nvPr/>
              </p:nvSpPr>
              <p:spPr>
                <a:xfrm>
                  <a:off x="2025650" y="-1398825"/>
                  <a:ext cx="322150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6" h="6479" extrusionOk="0">
                      <a:moveTo>
                        <a:pt x="42" y="1"/>
                      </a:moveTo>
                      <a:cubicBezTo>
                        <a:pt x="1" y="3569"/>
                        <a:pt x="2881" y="6479"/>
                        <a:pt x="6443" y="6479"/>
                      </a:cubicBezTo>
                      <a:cubicBezTo>
                        <a:pt x="10006" y="6479"/>
                        <a:pt x="12886" y="3569"/>
                        <a:pt x="12850" y="1"/>
                      </a:cubicBezTo>
                      <a:lnTo>
                        <a:pt x="12488" y="1"/>
                      </a:lnTo>
                      <a:cubicBezTo>
                        <a:pt x="12482" y="3338"/>
                        <a:pt x="9780" y="6046"/>
                        <a:pt x="6443" y="6046"/>
                      </a:cubicBezTo>
                      <a:cubicBezTo>
                        <a:pt x="3106" y="6046"/>
                        <a:pt x="398" y="3338"/>
                        <a:pt x="3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50" name="Google Shape;650;p19"/>
              <p:cNvGrpSpPr/>
              <p:nvPr/>
            </p:nvGrpSpPr>
            <p:grpSpPr>
              <a:xfrm>
                <a:off x="-704753" y="3170198"/>
                <a:ext cx="1434124" cy="717122"/>
                <a:chOff x="1003575" y="-1398825"/>
                <a:chExt cx="2366150" cy="1183175"/>
              </a:xfrm>
            </p:grpSpPr>
            <p:sp>
              <p:nvSpPr>
                <p:cNvPr id="651" name="Google Shape;651;p19"/>
                <p:cNvSpPr/>
                <p:nvPr/>
              </p:nvSpPr>
              <p:spPr>
                <a:xfrm>
                  <a:off x="1003575" y="-1398825"/>
                  <a:ext cx="2366150" cy="118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46" h="47327" extrusionOk="0">
                      <a:moveTo>
                        <a:pt x="1" y="1"/>
                      </a:moveTo>
                      <a:cubicBezTo>
                        <a:pt x="1" y="26098"/>
                        <a:pt x="21229" y="47326"/>
                        <a:pt x="47326" y="47326"/>
                      </a:cubicBezTo>
                      <a:cubicBezTo>
                        <a:pt x="73424" y="47326"/>
                        <a:pt x="94646" y="26098"/>
                        <a:pt x="94646" y="1"/>
                      </a:cubicBezTo>
                      <a:lnTo>
                        <a:pt x="94289" y="1"/>
                      </a:lnTo>
                      <a:cubicBezTo>
                        <a:pt x="94289" y="25902"/>
                        <a:pt x="73222" y="46970"/>
                        <a:pt x="47326" y="46970"/>
                      </a:cubicBezTo>
                      <a:cubicBezTo>
                        <a:pt x="21431" y="46970"/>
                        <a:pt x="363" y="25902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2" name="Google Shape;652;p19"/>
                <p:cNvSpPr/>
                <p:nvPr/>
              </p:nvSpPr>
              <p:spPr>
                <a:xfrm>
                  <a:off x="1096650" y="-1398825"/>
                  <a:ext cx="2180150" cy="109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06" h="43609" extrusionOk="0">
                      <a:moveTo>
                        <a:pt x="1" y="1"/>
                      </a:moveTo>
                      <a:cubicBezTo>
                        <a:pt x="1" y="24049"/>
                        <a:pt x="19561" y="43609"/>
                        <a:pt x="43603" y="43609"/>
                      </a:cubicBezTo>
                      <a:cubicBezTo>
                        <a:pt x="67646" y="43609"/>
                        <a:pt x="87206" y="24049"/>
                        <a:pt x="87206" y="1"/>
                      </a:cubicBezTo>
                      <a:lnTo>
                        <a:pt x="86843" y="1"/>
                      </a:lnTo>
                      <a:cubicBezTo>
                        <a:pt x="86843" y="23853"/>
                        <a:pt x="67444" y="43247"/>
                        <a:pt x="43603" y="43247"/>
                      </a:cubicBezTo>
                      <a:cubicBezTo>
                        <a:pt x="19757" y="43247"/>
                        <a:pt x="357" y="23847"/>
                        <a:pt x="35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3" name="Google Shape;653;p19"/>
                <p:cNvSpPr/>
                <p:nvPr/>
              </p:nvSpPr>
              <p:spPr>
                <a:xfrm>
                  <a:off x="1189600" y="-1398825"/>
                  <a:ext cx="1994125" cy="99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65" h="39886" extrusionOk="0">
                      <a:moveTo>
                        <a:pt x="0" y="1"/>
                      </a:moveTo>
                      <a:cubicBezTo>
                        <a:pt x="0" y="21995"/>
                        <a:pt x="17891" y="39886"/>
                        <a:pt x="39885" y="39886"/>
                      </a:cubicBezTo>
                      <a:cubicBezTo>
                        <a:pt x="61879" y="39886"/>
                        <a:pt x="79765" y="21995"/>
                        <a:pt x="79765" y="1"/>
                      </a:cubicBezTo>
                      <a:lnTo>
                        <a:pt x="79408" y="1"/>
                      </a:lnTo>
                      <a:cubicBezTo>
                        <a:pt x="79408" y="21799"/>
                        <a:pt x="61678" y="39530"/>
                        <a:pt x="39885" y="39530"/>
                      </a:cubicBezTo>
                      <a:cubicBezTo>
                        <a:pt x="18093" y="39530"/>
                        <a:pt x="362" y="21799"/>
                        <a:pt x="3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4" name="Google Shape;654;p19"/>
                <p:cNvSpPr/>
                <p:nvPr/>
              </p:nvSpPr>
              <p:spPr>
                <a:xfrm>
                  <a:off x="1282525" y="-1398825"/>
                  <a:ext cx="1808275" cy="904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331" h="36169" extrusionOk="0">
                      <a:moveTo>
                        <a:pt x="0" y="1"/>
                      </a:moveTo>
                      <a:cubicBezTo>
                        <a:pt x="0" y="19946"/>
                        <a:pt x="16223" y="36169"/>
                        <a:pt x="36162" y="36169"/>
                      </a:cubicBezTo>
                      <a:cubicBezTo>
                        <a:pt x="56108" y="36169"/>
                        <a:pt x="72330" y="19946"/>
                        <a:pt x="72330" y="1"/>
                      </a:cubicBezTo>
                      <a:lnTo>
                        <a:pt x="71968" y="1"/>
                      </a:lnTo>
                      <a:cubicBezTo>
                        <a:pt x="71968" y="19744"/>
                        <a:pt x="55912" y="35806"/>
                        <a:pt x="36168" y="35806"/>
                      </a:cubicBezTo>
                      <a:cubicBezTo>
                        <a:pt x="16425" y="35806"/>
                        <a:pt x="363" y="19744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5" name="Google Shape;655;p19"/>
                <p:cNvSpPr/>
                <p:nvPr/>
              </p:nvSpPr>
              <p:spPr>
                <a:xfrm>
                  <a:off x="1375600" y="-1398675"/>
                  <a:ext cx="1622275" cy="8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891" h="32446" extrusionOk="0">
                      <a:moveTo>
                        <a:pt x="0" y="1"/>
                      </a:moveTo>
                      <a:cubicBezTo>
                        <a:pt x="0" y="17886"/>
                        <a:pt x="14554" y="32446"/>
                        <a:pt x="32445" y="32446"/>
                      </a:cubicBezTo>
                      <a:cubicBezTo>
                        <a:pt x="50336" y="32446"/>
                        <a:pt x="64890" y="17886"/>
                        <a:pt x="64890" y="1"/>
                      </a:cubicBezTo>
                      <a:lnTo>
                        <a:pt x="64528" y="1"/>
                      </a:lnTo>
                      <a:cubicBezTo>
                        <a:pt x="64528" y="17690"/>
                        <a:pt x="50134" y="32083"/>
                        <a:pt x="32445" y="32083"/>
                      </a:cubicBezTo>
                      <a:cubicBezTo>
                        <a:pt x="14750" y="32083"/>
                        <a:pt x="363" y="17690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6" name="Google Shape;656;p19"/>
                <p:cNvSpPr/>
                <p:nvPr/>
              </p:nvSpPr>
              <p:spPr>
                <a:xfrm>
                  <a:off x="1468525" y="-1398825"/>
                  <a:ext cx="1436275" cy="71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51" h="28729" extrusionOk="0">
                      <a:moveTo>
                        <a:pt x="1" y="1"/>
                      </a:moveTo>
                      <a:cubicBezTo>
                        <a:pt x="1" y="15843"/>
                        <a:pt x="12886" y="28728"/>
                        <a:pt x="28728" y="28728"/>
                      </a:cubicBezTo>
                      <a:cubicBezTo>
                        <a:pt x="44565" y="28728"/>
                        <a:pt x="57450" y="15843"/>
                        <a:pt x="57450" y="1"/>
                      </a:cubicBezTo>
                      <a:lnTo>
                        <a:pt x="57094" y="1"/>
                      </a:lnTo>
                      <a:cubicBezTo>
                        <a:pt x="57094" y="15641"/>
                        <a:pt x="44369" y="28366"/>
                        <a:pt x="28728" y="28366"/>
                      </a:cubicBezTo>
                      <a:cubicBezTo>
                        <a:pt x="13088" y="28366"/>
                        <a:pt x="363" y="15641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7" name="Google Shape;657;p19"/>
                <p:cNvSpPr/>
                <p:nvPr/>
              </p:nvSpPr>
              <p:spPr>
                <a:xfrm>
                  <a:off x="1561600" y="-1398675"/>
                  <a:ext cx="1250250" cy="62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010" h="25006" extrusionOk="0">
                      <a:moveTo>
                        <a:pt x="1" y="1"/>
                      </a:moveTo>
                      <a:cubicBezTo>
                        <a:pt x="1" y="13789"/>
                        <a:pt x="11217" y="25005"/>
                        <a:pt x="25005" y="25005"/>
                      </a:cubicBezTo>
                      <a:cubicBezTo>
                        <a:pt x="38793" y="25005"/>
                        <a:pt x="50010" y="13789"/>
                        <a:pt x="50010" y="1"/>
                      </a:cubicBezTo>
                      <a:lnTo>
                        <a:pt x="49648" y="1"/>
                      </a:lnTo>
                      <a:cubicBezTo>
                        <a:pt x="49648" y="13587"/>
                        <a:pt x="38591" y="24643"/>
                        <a:pt x="25005" y="24643"/>
                      </a:cubicBezTo>
                      <a:cubicBezTo>
                        <a:pt x="11413" y="24643"/>
                        <a:pt x="363" y="13587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8" name="Google Shape;658;p19"/>
                <p:cNvSpPr/>
                <p:nvPr/>
              </p:nvSpPr>
              <p:spPr>
                <a:xfrm>
                  <a:off x="1654525" y="-1398825"/>
                  <a:ext cx="1064250" cy="53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70" h="21289" extrusionOk="0">
                      <a:moveTo>
                        <a:pt x="1" y="1"/>
                      </a:moveTo>
                      <a:cubicBezTo>
                        <a:pt x="1" y="11740"/>
                        <a:pt x="9549" y="21288"/>
                        <a:pt x="21288" y="21288"/>
                      </a:cubicBezTo>
                      <a:cubicBezTo>
                        <a:pt x="33022" y="21288"/>
                        <a:pt x="42570" y="11740"/>
                        <a:pt x="42570" y="1"/>
                      </a:cubicBezTo>
                      <a:lnTo>
                        <a:pt x="42208" y="1"/>
                      </a:lnTo>
                      <a:cubicBezTo>
                        <a:pt x="42214" y="11544"/>
                        <a:pt x="32826" y="20926"/>
                        <a:pt x="21288" y="20926"/>
                      </a:cubicBezTo>
                      <a:cubicBezTo>
                        <a:pt x="9751" y="20926"/>
                        <a:pt x="363" y="11544"/>
                        <a:pt x="36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9" name="Google Shape;659;p19"/>
                <p:cNvSpPr/>
                <p:nvPr/>
              </p:nvSpPr>
              <p:spPr>
                <a:xfrm>
                  <a:off x="1747600" y="-1398825"/>
                  <a:ext cx="878250" cy="43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0" h="17566" extrusionOk="0">
                      <a:moveTo>
                        <a:pt x="1" y="1"/>
                      </a:moveTo>
                      <a:cubicBezTo>
                        <a:pt x="1" y="9685"/>
                        <a:pt x="7881" y="17565"/>
                        <a:pt x="17565" y="17565"/>
                      </a:cubicBezTo>
                      <a:cubicBezTo>
                        <a:pt x="27250" y="17565"/>
                        <a:pt x="35130" y="9685"/>
                        <a:pt x="35130" y="1"/>
                      </a:cubicBezTo>
                      <a:lnTo>
                        <a:pt x="34768" y="1"/>
                      </a:lnTo>
                      <a:cubicBezTo>
                        <a:pt x="34768" y="9490"/>
                        <a:pt x="27048" y="17209"/>
                        <a:pt x="17565" y="17209"/>
                      </a:cubicBezTo>
                      <a:cubicBezTo>
                        <a:pt x="8076" y="17209"/>
                        <a:pt x="357" y="9490"/>
                        <a:pt x="35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0" name="Google Shape;660;p19"/>
                <p:cNvSpPr/>
                <p:nvPr/>
              </p:nvSpPr>
              <p:spPr>
                <a:xfrm>
                  <a:off x="1840550" y="-1398825"/>
                  <a:ext cx="692225" cy="34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89" h="13848" extrusionOk="0">
                      <a:moveTo>
                        <a:pt x="0" y="1"/>
                      </a:moveTo>
                      <a:cubicBezTo>
                        <a:pt x="0" y="7637"/>
                        <a:pt x="6211" y="13848"/>
                        <a:pt x="13847" y="13848"/>
                      </a:cubicBezTo>
                      <a:cubicBezTo>
                        <a:pt x="21478" y="13848"/>
                        <a:pt x="27689" y="7637"/>
                        <a:pt x="27689" y="1"/>
                      </a:cubicBezTo>
                      <a:lnTo>
                        <a:pt x="27332" y="1"/>
                      </a:lnTo>
                      <a:cubicBezTo>
                        <a:pt x="27332" y="7441"/>
                        <a:pt x="21282" y="13486"/>
                        <a:pt x="13847" y="13486"/>
                      </a:cubicBezTo>
                      <a:cubicBezTo>
                        <a:pt x="6413" y="13486"/>
                        <a:pt x="362" y="7441"/>
                        <a:pt x="36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19"/>
                <p:cNvSpPr/>
                <p:nvPr/>
              </p:nvSpPr>
              <p:spPr>
                <a:xfrm>
                  <a:off x="1933625" y="-1398825"/>
                  <a:ext cx="506225" cy="25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49" h="10131" extrusionOk="0">
                      <a:moveTo>
                        <a:pt x="0" y="1"/>
                      </a:moveTo>
                      <a:cubicBezTo>
                        <a:pt x="0" y="5588"/>
                        <a:pt x="4543" y="10131"/>
                        <a:pt x="10124" y="10131"/>
                      </a:cubicBezTo>
                      <a:cubicBezTo>
                        <a:pt x="15706" y="10131"/>
                        <a:pt x="20248" y="5588"/>
                        <a:pt x="20248" y="1"/>
                      </a:cubicBezTo>
                      <a:lnTo>
                        <a:pt x="19886" y="1"/>
                      </a:lnTo>
                      <a:cubicBezTo>
                        <a:pt x="19886" y="5386"/>
                        <a:pt x="15510" y="9769"/>
                        <a:pt x="10124" y="9769"/>
                      </a:cubicBezTo>
                      <a:cubicBezTo>
                        <a:pt x="4739" y="9769"/>
                        <a:pt x="356" y="5386"/>
                        <a:pt x="3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19"/>
                <p:cNvSpPr/>
                <p:nvPr/>
              </p:nvSpPr>
              <p:spPr>
                <a:xfrm>
                  <a:off x="2025650" y="-1398825"/>
                  <a:ext cx="322150" cy="16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86" h="6479" extrusionOk="0">
                      <a:moveTo>
                        <a:pt x="42" y="1"/>
                      </a:moveTo>
                      <a:cubicBezTo>
                        <a:pt x="1" y="3569"/>
                        <a:pt x="2881" y="6479"/>
                        <a:pt x="6443" y="6479"/>
                      </a:cubicBezTo>
                      <a:cubicBezTo>
                        <a:pt x="10006" y="6479"/>
                        <a:pt x="12886" y="3569"/>
                        <a:pt x="12850" y="1"/>
                      </a:cubicBezTo>
                      <a:lnTo>
                        <a:pt x="12488" y="1"/>
                      </a:lnTo>
                      <a:cubicBezTo>
                        <a:pt x="12482" y="3338"/>
                        <a:pt x="9780" y="6046"/>
                        <a:pt x="6443" y="6046"/>
                      </a:cubicBezTo>
                      <a:cubicBezTo>
                        <a:pt x="3106" y="6046"/>
                        <a:pt x="398" y="3338"/>
                        <a:pt x="39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63" name="Google Shape;663;p19"/>
            <p:cNvSpPr/>
            <p:nvPr/>
          </p:nvSpPr>
          <p:spPr>
            <a:xfrm>
              <a:off x="3911700" y="4605250"/>
              <a:ext cx="1320600" cy="208472"/>
            </a:xfrm>
            <a:custGeom>
              <a:avLst/>
              <a:gdLst/>
              <a:ahLst/>
              <a:cxnLst/>
              <a:rect l="l" t="t" r="r" b="b"/>
              <a:pathLst>
                <a:path w="37951" h="5991" extrusionOk="0">
                  <a:moveTo>
                    <a:pt x="0" y="1"/>
                  </a:moveTo>
                  <a:lnTo>
                    <a:pt x="0" y="1190"/>
                  </a:lnTo>
                  <a:lnTo>
                    <a:pt x="5432" y="1190"/>
                  </a:lnTo>
                  <a:lnTo>
                    <a:pt x="5432" y="1"/>
                  </a:lnTo>
                  <a:close/>
                  <a:moveTo>
                    <a:pt x="10849" y="1"/>
                  </a:moveTo>
                  <a:lnTo>
                    <a:pt x="10849" y="1190"/>
                  </a:lnTo>
                  <a:lnTo>
                    <a:pt x="16267" y="1190"/>
                  </a:lnTo>
                  <a:lnTo>
                    <a:pt x="16267" y="1"/>
                  </a:lnTo>
                  <a:close/>
                  <a:moveTo>
                    <a:pt x="21684" y="1"/>
                  </a:moveTo>
                  <a:lnTo>
                    <a:pt x="21684" y="1190"/>
                  </a:lnTo>
                  <a:lnTo>
                    <a:pt x="27101" y="1190"/>
                  </a:lnTo>
                  <a:lnTo>
                    <a:pt x="27101" y="1"/>
                  </a:lnTo>
                  <a:close/>
                  <a:moveTo>
                    <a:pt x="5432" y="1190"/>
                  </a:moveTo>
                  <a:lnTo>
                    <a:pt x="5432" y="2394"/>
                  </a:lnTo>
                  <a:lnTo>
                    <a:pt x="10849" y="2394"/>
                  </a:lnTo>
                  <a:lnTo>
                    <a:pt x="10849" y="1190"/>
                  </a:lnTo>
                  <a:close/>
                  <a:moveTo>
                    <a:pt x="16267" y="1190"/>
                  </a:moveTo>
                  <a:lnTo>
                    <a:pt x="16267" y="2394"/>
                  </a:lnTo>
                  <a:lnTo>
                    <a:pt x="21684" y="2394"/>
                  </a:lnTo>
                  <a:lnTo>
                    <a:pt x="21684" y="1190"/>
                  </a:lnTo>
                  <a:close/>
                  <a:moveTo>
                    <a:pt x="0" y="2394"/>
                  </a:moveTo>
                  <a:lnTo>
                    <a:pt x="0" y="3583"/>
                  </a:lnTo>
                  <a:lnTo>
                    <a:pt x="5432" y="3583"/>
                  </a:lnTo>
                  <a:lnTo>
                    <a:pt x="5432" y="2394"/>
                  </a:lnTo>
                  <a:close/>
                  <a:moveTo>
                    <a:pt x="10849" y="2394"/>
                  </a:moveTo>
                  <a:lnTo>
                    <a:pt x="10849" y="3583"/>
                  </a:lnTo>
                  <a:lnTo>
                    <a:pt x="16267" y="3583"/>
                  </a:lnTo>
                  <a:lnTo>
                    <a:pt x="16267" y="2394"/>
                  </a:lnTo>
                  <a:close/>
                  <a:moveTo>
                    <a:pt x="21684" y="2394"/>
                  </a:moveTo>
                  <a:lnTo>
                    <a:pt x="21684" y="3583"/>
                  </a:lnTo>
                  <a:lnTo>
                    <a:pt x="27101" y="3583"/>
                  </a:lnTo>
                  <a:lnTo>
                    <a:pt x="27101" y="2394"/>
                  </a:lnTo>
                  <a:close/>
                  <a:moveTo>
                    <a:pt x="32519" y="1"/>
                  </a:moveTo>
                  <a:lnTo>
                    <a:pt x="32519" y="1190"/>
                  </a:lnTo>
                  <a:lnTo>
                    <a:pt x="27116" y="1190"/>
                  </a:lnTo>
                  <a:lnTo>
                    <a:pt x="27116" y="2394"/>
                  </a:lnTo>
                  <a:lnTo>
                    <a:pt x="32519" y="2394"/>
                  </a:lnTo>
                  <a:lnTo>
                    <a:pt x="32519" y="3583"/>
                  </a:lnTo>
                  <a:lnTo>
                    <a:pt x="37950" y="3583"/>
                  </a:lnTo>
                  <a:lnTo>
                    <a:pt x="37950" y="2394"/>
                  </a:lnTo>
                  <a:lnTo>
                    <a:pt x="32533" y="2394"/>
                  </a:lnTo>
                  <a:lnTo>
                    <a:pt x="32533" y="1190"/>
                  </a:lnTo>
                  <a:lnTo>
                    <a:pt x="37950" y="1190"/>
                  </a:lnTo>
                  <a:lnTo>
                    <a:pt x="37950" y="1"/>
                  </a:lnTo>
                  <a:close/>
                  <a:moveTo>
                    <a:pt x="5432" y="3583"/>
                  </a:moveTo>
                  <a:lnTo>
                    <a:pt x="5432" y="4787"/>
                  </a:lnTo>
                  <a:lnTo>
                    <a:pt x="10849" y="4787"/>
                  </a:lnTo>
                  <a:lnTo>
                    <a:pt x="10849" y="3583"/>
                  </a:lnTo>
                  <a:close/>
                  <a:moveTo>
                    <a:pt x="16267" y="3583"/>
                  </a:moveTo>
                  <a:lnTo>
                    <a:pt x="16267" y="4787"/>
                  </a:lnTo>
                  <a:lnTo>
                    <a:pt x="21684" y="4787"/>
                  </a:lnTo>
                  <a:lnTo>
                    <a:pt x="21684" y="3583"/>
                  </a:lnTo>
                  <a:close/>
                  <a:moveTo>
                    <a:pt x="27101" y="3583"/>
                  </a:moveTo>
                  <a:lnTo>
                    <a:pt x="27101" y="4787"/>
                  </a:lnTo>
                  <a:lnTo>
                    <a:pt x="32519" y="4787"/>
                  </a:lnTo>
                  <a:lnTo>
                    <a:pt x="32519" y="3583"/>
                  </a:lnTo>
                  <a:close/>
                  <a:moveTo>
                    <a:pt x="0" y="4787"/>
                  </a:moveTo>
                  <a:lnTo>
                    <a:pt x="0" y="5990"/>
                  </a:lnTo>
                  <a:lnTo>
                    <a:pt x="5432" y="5990"/>
                  </a:lnTo>
                  <a:lnTo>
                    <a:pt x="5432" y="4787"/>
                  </a:lnTo>
                  <a:close/>
                  <a:moveTo>
                    <a:pt x="10849" y="4787"/>
                  </a:moveTo>
                  <a:lnTo>
                    <a:pt x="10849" y="5990"/>
                  </a:lnTo>
                  <a:lnTo>
                    <a:pt x="16267" y="5990"/>
                  </a:lnTo>
                  <a:lnTo>
                    <a:pt x="16267" y="4787"/>
                  </a:lnTo>
                  <a:close/>
                  <a:moveTo>
                    <a:pt x="21684" y="4787"/>
                  </a:moveTo>
                  <a:lnTo>
                    <a:pt x="21684" y="5990"/>
                  </a:lnTo>
                  <a:lnTo>
                    <a:pt x="27101" y="5990"/>
                  </a:lnTo>
                  <a:lnTo>
                    <a:pt x="27101" y="4787"/>
                  </a:lnTo>
                  <a:close/>
                  <a:moveTo>
                    <a:pt x="32519" y="4787"/>
                  </a:moveTo>
                  <a:lnTo>
                    <a:pt x="32519" y="5990"/>
                  </a:lnTo>
                  <a:lnTo>
                    <a:pt x="37950" y="5990"/>
                  </a:lnTo>
                  <a:lnTo>
                    <a:pt x="37950" y="478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2_1_1"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" name="Google Shape;66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2" cy="5144693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20"/>
          <p:cNvSpPr txBox="1">
            <a:spLocks noGrp="1"/>
          </p:cNvSpPr>
          <p:nvPr>
            <p:ph type="title"/>
          </p:nvPr>
        </p:nvSpPr>
        <p:spPr>
          <a:xfrm>
            <a:off x="715550" y="456721"/>
            <a:ext cx="7713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20"/>
          <p:cNvSpPr txBox="1">
            <a:spLocks noGrp="1"/>
          </p:cNvSpPr>
          <p:nvPr>
            <p:ph type="subTitle" idx="1"/>
          </p:nvPr>
        </p:nvSpPr>
        <p:spPr>
          <a:xfrm>
            <a:off x="1020347" y="1753657"/>
            <a:ext cx="20085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20"/>
          <p:cNvSpPr txBox="1">
            <a:spLocks noGrp="1"/>
          </p:cNvSpPr>
          <p:nvPr>
            <p:ph type="subTitle" idx="2"/>
          </p:nvPr>
        </p:nvSpPr>
        <p:spPr>
          <a:xfrm>
            <a:off x="1020353" y="2116650"/>
            <a:ext cx="200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9" name="Google Shape;669;p20"/>
          <p:cNvSpPr txBox="1">
            <a:spLocks noGrp="1"/>
          </p:cNvSpPr>
          <p:nvPr>
            <p:ph type="subTitle" idx="3"/>
          </p:nvPr>
        </p:nvSpPr>
        <p:spPr>
          <a:xfrm>
            <a:off x="1020347" y="3501288"/>
            <a:ext cx="20085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20"/>
          <p:cNvSpPr txBox="1">
            <a:spLocks noGrp="1"/>
          </p:cNvSpPr>
          <p:nvPr>
            <p:ph type="subTitle" idx="4"/>
          </p:nvPr>
        </p:nvSpPr>
        <p:spPr>
          <a:xfrm>
            <a:off x="1020353" y="3864275"/>
            <a:ext cx="200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1" name="Google Shape;671;p20"/>
          <p:cNvSpPr txBox="1">
            <a:spLocks noGrp="1"/>
          </p:cNvSpPr>
          <p:nvPr>
            <p:ph type="subTitle" idx="5"/>
          </p:nvPr>
        </p:nvSpPr>
        <p:spPr>
          <a:xfrm>
            <a:off x="3567747" y="1753657"/>
            <a:ext cx="20085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2" name="Google Shape;672;p20"/>
          <p:cNvSpPr txBox="1">
            <a:spLocks noGrp="1"/>
          </p:cNvSpPr>
          <p:nvPr>
            <p:ph type="subTitle" idx="6"/>
          </p:nvPr>
        </p:nvSpPr>
        <p:spPr>
          <a:xfrm>
            <a:off x="3567753" y="2116650"/>
            <a:ext cx="200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20"/>
          <p:cNvSpPr txBox="1">
            <a:spLocks noGrp="1"/>
          </p:cNvSpPr>
          <p:nvPr>
            <p:ph type="subTitle" idx="7"/>
          </p:nvPr>
        </p:nvSpPr>
        <p:spPr>
          <a:xfrm>
            <a:off x="3567747" y="3501288"/>
            <a:ext cx="20085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4" name="Google Shape;674;p20"/>
          <p:cNvSpPr txBox="1">
            <a:spLocks noGrp="1"/>
          </p:cNvSpPr>
          <p:nvPr>
            <p:ph type="subTitle" idx="8"/>
          </p:nvPr>
        </p:nvSpPr>
        <p:spPr>
          <a:xfrm>
            <a:off x="3567753" y="3864275"/>
            <a:ext cx="200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5" name="Google Shape;675;p20"/>
          <p:cNvSpPr txBox="1">
            <a:spLocks noGrp="1"/>
          </p:cNvSpPr>
          <p:nvPr>
            <p:ph type="subTitle" idx="9"/>
          </p:nvPr>
        </p:nvSpPr>
        <p:spPr>
          <a:xfrm>
            <a:off x="6115147" y="1753657"/>
            <a:ext cx="20085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6" name="Google Shape;676;p20"/>
          <p:cNvSpPr txBox="1">
            <a:spLocks noGrp="1"/>
          </p:cNvSpPr>
          <p:nvPr>
            <p:ph type="subTitle" idx="13"/>
          </p:nvPr>
        </p:nvSpPr>
        <p:spPr>
          <a:xfrm>
            <a:off x="6115153" y="2116650"/>
            <a:ext cx="200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20"/>
          <p:cNvSpPr txBox="1">
            <a:spLocks noGrp="1"/>
          </p:cNvSpPr>
          <p:nvPr>
            <p:ph type="subTitle" idx="14"/>
          </p:nvPr>
        </p:nvSpPr>
        <p:spPr>
          <a:xfrm>
            <a:off x="6115147" y="3501288"/>
            <a:ext cx="20085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8" name="Google Shape;678;p20"/>
          <p:cNvSpPr txBox="1">
            <a:spLocks noGrp="1"/>
          </p:cNvSpPr>
          <p:nvPr>
            <p:ph type="subTitle" idx="15"/>
          </p:nvPr>
        </p:nvSpPr>
        <p:spPr>
          <a:xfrm>
            <a:off x="6115153" y="3864275"/>
            <a:ext cx="200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9" name="Google Shape;679;p20"/>
          <p:cNvGrpSpPr/>
          <p:nvPr/>
        </p:nvGrpSpPr>
        <p:grpSpPr>
          <a:xfrm>
            <a:off x="-714170" y="176532"/>
            <a:ext cx="10572302" cy="5161229"/>
            <a:chOff x="-714170" y="176532"/>
            <a:chExt cx="10572302" cy="5161229"/>
          </a:xfrm>
        </p:grpSpPr>
        <p:grpSp>
          <p:nvGrpSpPr>
            <p:cNvPr id="680" name="Google Shape;680;p20"/>
            <p:cNvGrpSpPr/>
            <p:nvPr/>
          </p:nvGrpSpPr>
          <p:grpSpPr>
            <a:xfrm>
              <a:off x="8424008" y="3903547"/>
              <a:ext cx="1434124" cy="1434214"/>
              <a:chOff x="-2585450" y="-2429500"/>
              <a:chExt cx="2366150" cy="2366300"/>
            </a:xfrm>
          </p:grpSpPr>
          <p:sp>
            <p:nvSpPr>
              <p:cNvPr id="681" name="Google Shape;681;p20"/>
              <p:cNvSpPr/>
              <p:nvPr/>
            </p:nvSpPr>
            <p:spPr>
              <a:xfrm>
                <a:off x="-2585450" y="-2429500"/>
                <a:ext cx="2366150" cy="2366300"/>
              </a:xfrm>
              <a:custGeom>
                <a:avLst/>
                <a:gdLst/>
                <a:ahLst/>
                <a:cxnLst/>
                <a:rect l="l" t="t" r="r" b="b"/>
                <a:pathLst>
                  <a:path w="94646" h="94652" extrusionOk="0">
                    <a:moveTo>
                      <a:pt x="47326" y="363"/>
                    </a:moveTo>
                    <a:cubicBezTo>
                      <a:pt x="73221" y="363"/>
                      <a:pt x="94289" y="21431"/>
                      <a:pt x="94289" y="47326"/>
                    </a:cubicBezTo>
                    <a:cubicBezTo>
                      <a:pt x="94289" y="73221"/>
                      <a:pt x="73221" y="94289"/>
                      <a:pt x="47326" y="94289"/>
                    </a:cubicBezTo>
                    <a:cubicBezTo>
                      <a:pt x="21430" y="94289"/>
                      <a:pt x="363" y="73221"/>
                      <a:pt x="363" y="47326"/>
                    </a:cubicBezTo>
                    <a:cubicBezTo>
                      <a:pt x="363" y="21431"/>
                      <a:pt x="21430" y="363"/>
                      <a:pt x="47326" y="363"/>
                    </a:cubicBezTo>
                    <a:close/>
                    <a:moveTo>
                      <a:pt x="47326" y="1"/>
                    </a:moveTo>
                    <a:cubicBezTo>
                      <a:pt x="21228" y="1"/>
                      <a:pt x="0" y="21235"/>
                      <a:pt x="0" y="47326"/>
                    </a:cubicBezTo>
                    <a:cubicBezTo>
                      <a:pt x="0" y="73423"/>
                      <a:pt x="21228" y="94651"/>
                      <a:pt x="47326" y="94651"/>
                    </a:cubicBezTo>
                    <a:cubicBezTo>
                      <a:pt x="73417" y="94651"/>
                      <a:pt x="94645" y="73423"/>
                      <a:pt x="94645" y="47326"/>
                    </a:cubicBezTo>
                    <a:cubicBezTo>
                      <a:pt x="94645" y="21229"/>
                      <a:pt x="73417" y="1"/>
                      <a:pt x="47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682" name="Google Shape;682;p20"/>
              <p:cNvSpPr/>
              <p:nvPr/>
            </p:nvSpPr>
            <p:spPr>
              <a:xfrm>
                <a:off x="-2492525" y="-2336425"/>
                <a:ext cx="2180275" cy="2180300"/>
              </a:xfrm>
              <a:custGeom>
                <a:avLst/>
                <a:gdLst/>
                <a:ahLst/>
                <a:cxnLst/>
                <a:rect l="l" t="t" r="r" b="b"/>
                <a:pathLst>
                  <a:path w="87211" h="87212" extrusionOk="0">
                    <a:moveTo>
                      <a:pt x="43609" y="363"/>
                    </a:moveTo>
                    <a:cubicBezTo>
                      <a:pt x="67450" y="363"/>
                      <a:pt x="86849" y="19762"/>
                      <a:pt x="86849" y="43603"/>
                    </a:cubicBezTo>
                    <a:cubicBezTo>
                      <a:pt x="86849" y="67450"/>
                      <a:pt x="67450" y="86849"/>
                      <a:pt x="43609" y="86849"/>
                    </a:cubicBezTo>
                    <a:cubicBezTo>
                      <a:pt x="19762" y="86849"/>
                      <a:pt x="363" y="67450"/>
                      <a:pt x="363" y="43603"/>
                    </a:cubicBezTo>
                    <a:cubicBezTo>
                      <a:pt x="363" y="19762"/>
                      <a:pt x="19762" y="363"/>
                      <a:pt x="43609" y="363"/>
                    </a:cubicBezTo>
                    <a:close/>
                    <a:moveTo>
                      <a:pt x="43609" y="1"/>
                    </a:moveTo>
                    <a:cubicBezTo>
                      <a:pt x="19566" y="1"/>
                      <a:pt x="0" y="19560"/>
                      <a:pt x="0" y="43603"/>
                    </a:cubicBezTo>
                    <a:cubicBezTo>
                      <a:pt x="0" y="67646"/>
                      <a:pt x="19566" y="87211"/>
                      <a:pt x="43609" y="87211"/>
                    </a:cubicBezTo>
                    <a:cubicBezTo>
                      <a:pt x="67651" y="87211"/>
                      <a:pt x="87211" y="67646"/>
                      <a:pt x="87211" y="43603"/>
                    </a:cubicBezTo>
                    <a:cubicBezTo>
                      <a:pt x="87211" y="19560"/>
                      <a:pt x="67651" y="1"/>
                      <a:pt x="436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683" name="Google Shape;683;p20"/>
              <p:cNvSpPr/>
              <p:nvPr/>
            </p:nvSpPr>
            <p:spPr>
              <a:xfrm>
                <a:off x="-2399450" y="-2243500"/>
                <a:ext cx="1994125" cy="1994300"/>
              </a:xfrm>
              <a:custGeom>
                <a:avLst/>
                <a:gdLst/>
                <a:ahLst/>
                <a:cxnLst/>
                <a:rect l="l" t="t" r="r" b="b"/>
                <a:pathLst>
                  <a:path w="79765" h="79772" extrusionOk="0">
                    <a:moveTo>
                      <a:pt x="39886" y="363"/>
                    </a:moveTo>
                    <a:cubicBezTo>
                      <a:pt x="61678" y="363"/>
                      <a:pt x="79409" y="18094"/>
                      <a:pt x="79409" y="39886"/>
                    </a:cubicBezTo>
                    <a:cubicBezTo>
                      <a:pt x="79409" y="61678"/>
                      <a:pt x="61678" y="79409"/>
                      <a:pt x="39886" y="79409"/>
                    </a:cubicBezTo>
                    <a:cubicBezTo>
                      <a:pt x="18087" y="79409"/>
                      <a:pt x="363" y="61678"/>
                      <a:pt x="363" y="39886"/>
                    </a:cubicBezTo>
                    <a:cubicBezTo>
                      <a:pt x="363" y="18094"/>
                      <a:pt x="18087" y="363"/>
                      <a:pt x="39886" y="363"/>
                    </a:cubicBezTo>
                    <a:close/>
                    <a:moveTo>
                      <a:pt x="39886" y="1"/>
                    </a:moveTo>
                    <a:cubicBezTo>
                      <a:pt x="17892" y="1"/>
                      <a:pt x="1" y="17892"/>
                      <a:pt x="1" y="39886"/>
                    </a:cubicBezTo>
                    <a:cubicBezTo>
                      <a:pt x="1" y="61880"/>
                      <a:pt x="17892" y="79771"/>
                      <a:pt x="39886" y="79771"/>
                    </a:cubicBezTo>
                    <a:cubicBezTo>
                      <a:pt x="61874" y="79771"/>
                      <a:pt x="79765" y="61880"/>
                      <a:pt x="79765" y="39886"/>
                    </a:cubicBezTo>
                    <a:cubicBezTo>
                      <a:pt x="79765" y="17892"/>
                      <a:pt x="61874" y="1"/>
                      <a:pt x="398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684" name="Google Shape;684;p20"/>
              <p:cNvSpPr/>
              <p:nvPr/>
            </p:nvSpPr>
            <p:spPr>
              <a:xfrm>
                <a:off x="-2306525" y="-2150425"/>
                <a:ext cx="1808275" cy="1808275"/>
              </a:xfrm>
              <a:custGeom>
                <a:avLst/>
                <a:gdLst/>
                <a:ahLst/>
                <a:cxnLst/>
                <a:rect l="l" t="t" r="r" b="b"/>
                <a:pathLst>
                  <a:path w="72331" h="72331" extrusionOk="0">
                    <a:moveTo>
                      <a:pt x="36169" y="363"/>
                    </a:moveTo>
                    <a:cubicBezTo>
                      <a:pt x="55912" y="363"/>
                      <a:pt x="71969" y="16425"/>
                      <a:pt x="71969" y="36163"/>
                    </a:cubicBezTo>
                    <a:cubicBezTo>
                      <a:pt x="71969" y="55907"/>
                      <a:pt x="55906" y="71969"/>
                      <a:pt x="36169" y="71969"/>
                    </a:cubicBezTo>
                    <a:cubicBezTo>
                      <a:pt x="16425" y="71969"/>
                      <a:pt x="363" y="55907"/>
                      <a:pt x="363" y="36163"/>
                    </a:cubicBezTo>
                    <a:cubicBezTo>
                      <a:pt x="363" y="16419"/>
                      <a:pt x="16425" y="363"/>
                      <a:pt x="36169" y="363"/>
                    </a:cubicBezTo>
                    <a:close/>
                    <a:moveTo>
                      <a:pt x="36169" y="1"/>
                    </a:moveTo>
                    <a:cubicBezTo>
                      <a:pt x="16229" y="1"/>
                      <a:pt x="1" y="16223"/>
                      <a:pt x="1" y="36163"/>
                    </a:cubicBezTo>
                    <a:cubicBezTo>
                      <a:pt x="1" y="56109"/>
                      <a:pt x="16229" y="72331"/>
                      <a:pt x="36169" y="72331"/>
                    </a:cubicBezTo>
                    <a:cubicBezTo>
                      <a:pt x="56108" y="72331"/>
                      <a:pt x="72331" y="56103"/>
                      <a:pt x="72331" y="36163"/>
                    </a:cubicBezTo>
                    <a:cubicBezTo>
                      <a:pt x="72331" y="16223"/>
                      <a:pt x="56108" y="1"/>
                      <a:pt x="36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685" name="Google Shape;685;p20"/>
              <p:cNvSpPr/>
              <p:nvPr/>
            </p:nvSpPr>
            <p:spPr>
              <a:xfrm>
                <a:off x="-2213450" y="-2057350"/>
                <a:ext cx="1622275" cy="1622275"/>
              </a:xfrm>
              <a:custGeom>
                <a:avLst/>
                <a:gdLst/>
                <a:ahLst/>
                <a:cxnLst/>
                <a:rect l="l" t="t" r="r" b="b"/>
                <a:pathLst>
                  <a:path w="64891" h="64891" extrusionOk="0">
                    <a:moveTo>
                      <a:pt x="32446" y="357"/>
                    </a:moveTo>
                    <a:cubicBezTo>
                      <a:pt x="50135" y="357"/>
                      <a:pt x="64528" y="14751"/>
                      <a:pt x="64528" y="32446"/>
                    </a:cubicBezTo>
                    <a:cubicBezTo>
                      <a:pt x="64528" y="50135"/>
                      <a:pt x="50135" y="64529"/>
                      <a:pt x="32446" y="64529"/>
                    </a:cubicBezTo>
                    <a:cubicBezTo>
                      <a:pt x="14751" y="64529"/>
                      <a:pt x="357" y="50135"/>
                      <a:pt x="357" y="32446"/>
                    </a:cubicBezTo>
                    <a:cubicBezTo>
                      <a:pt x="357" y="14751"/>
                      <a:pt x="14751" y="357"/>
                      <a:pt x="32446" y="357"/>
                    </a:cubicBezTo>
                    <a:close/>
                    <a:moveTo>
                      <a:pt x="32446" y="1"/>
                    </a:moveTo>
                    <a:cubicBezTo>
                      <a:pt x="14555" y="1"/>
                      <a:pt x="1" y="14555"/>
                      <a:pt x="1" y="32446"/>
                    </a:cubicBezTo>
                    <a:cubicBezTo>
                      <a:pt x="1" y="50331"/>
                      <a:pt x="14555" y="64891"/>
                      <a:pt x="32446" y="64891"/>
                    </a:cubicBezTo>
                    <a:cubicBezTo>
                      <a:pt x="50337" y="64891"/>
                      <a:pt x="64891" y="50331"/>
                      <a:pt x="64891" y="32446"/>
                    </a:cubicBezTo>
                    <a:cubicBezTo>
                      <a:pt x="64891" y="14555"/>
                      <a:pt x="50331" y="1"/>
                      <a:pt x="324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686" name="Google Shape;686;p20"/>
              <p:cNvSpPr/>
              <p:nvPr/>
            </p:nvSpPr>
            <p:spPr>
              <a:xfrm>
                <a:off x="-2120525" y="-1964400"/>
                <a:ext cx="1436275" cy="1436250"/>
              </a:xfrm>
              <a:custGeom>
                <a:avLst/>
                <a:gdLst/>
                <a:ahLst/>
                <a:cxnLst/>
                <a:rect l="l" t="t" r="r" b="b"/>
                <a:pathLst>
                  <a:path w="57451" h="57450" extrusionOk="0">
                    <a:moveTo>
                      <a:pt x="28729" y="356"/>
                    </a:moveTo>
                    <a:cubicBezTo>
                      <a:pt x="44369" y="362"/>
                      <a:pt x="57094" y="13081"/>
                      <a:pt x="57094" y="28722"/>
                    </a:cubicBezTo>
                    <a:cubicBezTo>
                      <a:pt x="57094" y="44363"/>
                      <a:pt x="44369" y="57088"/>
                      <a:pt x="28729" y="57088"/>
                    </a:cubicBezTo>
                    <a:cubicBezTo>
                      <a:pt x="13088" y="57088"/>
                      <a:pt x="363" y="44363"/>
                      <a:pt x="363" y="28722"/>
                    </a:cubicBezTo>
                    <a:cubicBezTo>
                      <a:pt x="363" y="13081"/>
                      <a:pt x="13088" y="356"/>
                      <a:pt x="28729" y="356"/>
                    </a:cubicBezTo>
                    <a:close/>
                    <a:moveTo>
                      <a:pt x="28729" y="0"/>
                    </a:moveTo>
                    <a:cubicBezTo>
                      <a:pt x="12886" y="0"/>
                      <a:pt x="1" y="12885"/>
                      <a:pt x="1" y="28722"/>
                    </a:cubicBezTo>
                    <a:cubicBezTo>
                      <a:pt x="1" y="44558"/>
                      <a:pt x="12886" y="57450"/>
                      <a:pt x="28729" y="57450"/>
                    </a:cubicBezTo>
                    <a:cubicBezTo>
                      <a:pt x="44565" y="57450"/>
                      <a:pt x="57451" y="44564"/>
                      <a:pt x="57451" y="28722"/>
                    </a:cubicBezTo>
                    <a:cubicBezTo>
                      <a:pt x="57451" y="12885"/>
                      <a:pt x="44565" y="0"/>
                      <a:pt x="287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687" name="Google Shape;687;p20"/>
              <p:cNvSpPr/>
              <p:nvPr/>
            </p:nvSpPr>
            <p:spPr>
              <a:xfrm>
                <a:off x="-2027425" y="-1871325"/>
                <a:ext cx="1250250" cy="1250100"/>
              </a:xfrm>
              <a:custGeom>
                <a:avLst/>
                <a:gdLst/>
                <a:ahLst/>
                <a:cxnLst/>
                <a:rect l="l" t="t" r="r" b="b"/>
                <a:pathLst>
                  <a:path w="50010" h="50004" extrusionOk="0">
                    <a:moveTo>
                      <a:pt x="25005" y="357"/>
                    </a:moveTo>
                    <a:cubicBezTo>
                      <a:pt x="38591" y="357"/>
                      <a:pt x="49647" y="11413"/>
                      <a:pt x="49647" y="24999"/>
                    </a:cubicBezTo>
                    <a:cubicBezTo>
                      <a:pt x="49647" y="38585"/>
                      <a:pt x="38591" y="49641"/>
                      <a:pt x="25005" y="49641"/>
                    </a:cubicBezTo>
                    <a:cubicBezTo>
                      <a:pt x="11413" y="49641"/>
                      <a:pt x="362" y="38579"/>
                      <a:pt x="362" y="24999"/>
                    </a:cubicBezTo>
                    <a:cubicBezTo>
                      <a:pt x="362" y="11413"/>
                      <a:pt x="11413" y="357"/>
                      <a:pt x="25005" y="357"/>
                    </a:cubicBezTo>
                    <a:close/>
                    <a:moveTo>
                      <a:pt x="25005" y="0"/>
                    </a:moveTo>
                    <a:cubicBezTo>
                      <a:pt x="11217" y="0"/>
                      <a:pt x="0" y="11211"/>
                      <a:pt x="0" y="24999"/>
                    </a:cubicBezTo>
                    <a:cubicBezTo>
                      <a:pt x="0" y="38787"/>
                      <a:pt x="11217" y="50004"/>
                      <a:pt x="25005" y="50004"/>
                    </a:cubicBezTo>
                    <a:cubicBezTo>
                      <a:pt x="38793" y="50004"/>
                      <a:pt x="50009" y="38787"/>
                      <a:pt x="50009" y="24999"/>
                    </a:cubicBezTo>
                    <a:cubicBezTo>
                      <a:pt x="50009" y="11211"/>
                      <a:pt x="38793" y="0"/>
                      <a:pt x="250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688" name="Google Shape;688;p20"/>
              <p:cNvSpPr/>
              <p:nvPr/>
            </p:nvSpPr>
            <p:spPr>
              <a:xfrm>
                <a:off x="-1934500" y="-1778400"/>
                <a:ext cx="1064250" cy="1064250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42570" extrusionOk="0">
                    <a:moveTo>
                      <a:pt x="21288" y="357"/>
                    </a:moveTo>
                    <a:lnTo>
                      <a:pt x="21288" y="363"/>
                    </a:lnTo>
                    <a:cubicBezTo>
                      <a:pt x="32825" y="363"/>
                      <a:pt x="42213" y="9745"/>
                      <a:pt x="42213" y="21282"/>
                    </a:cubicBezTo>
                    <a:cubicBezTo>
                      <a:pt x="42213" y="32819"/>
                      <a:pt x="32825" y="42207"/>
                      <a:pt x="21288" y="42207"/>
                    </a:cubicBezTo>
                    <a:cubicBezTo>
                      <a:pt x="9750" y="42207"/>
                      <a:pt x="362" y="32819"/>
                      <a:pt x="362" y="21282"/>
                    </a:cubicBezTo>
                    <a:cubicBezTo>
                      <a:pt x="362" y="9745"/>
                      <a:pt x="9750" y="357"/>
                      <a:pt x="21288" y="357"/>
                    </a:cubicBezTo>
                    <a:close/>
                    <a:moveTo>
                      <a:pt x="21288" y="0"/>
                    </a:moveTo>
                    <a:cubicBezTo>
                      <a:pt x="9554" y="0"/>
                      <a:pt x="0" y="9549"/>
                      <a:pt x="0" y="21282"/>
                    </a:cubicBezTo>
                    <a:cubicBezTo>
                      <a:pt x="0" y="33021"/>
                      <a:pt x="9548" y="42569"/>
                      <a:pt x="21288" y="42569"/>
                    </a:cubicBezTo>
                    <a:cubicBezTo>
                      <a:pt x="33021" y="42569"/>
                      <a:pt x="42569" y="33021"/>
                      <a:pt x="42569" y="21282"/>
                    </a:cubicBezTo>
                    <a:cubicBezTo>
                      <a:pt x="42569" y="9549"/>
                      <a:pt x="33021" y="0"/>
                      <a:pt x="2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689" name="Google Shape;689;p20"/>
              <p:cNvSpPr/>
              <p:nvPr/>
            </p:nvSpPr>
            <p:spPr>
              <a:xfrm>
                <a:off x="-1841425" y="-1685475"/>
                <a:ext cx="878250" cy="878250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35130" extrusionOk="0">
                    <a:moveTo>
                      <a:pt x="17565" y="363"/>
                    </a:moveTo>
                    <a:cubicBezTo>
                      <a:pt x="27048" y="363"/>
                      <a:pt x="34767" y="8082"/>
                      <a:pt x="34767" y="17565"/>
                    </a:cubicBezTo>
                    <a:cubicBezTo>
                      <a:pt x="34767" y="27054"/>
                      <a:pt x="27048" y="34773"/>
                      <a:pt x="17565" y="34773"/>
                    </a:cubicBezTo>
                    <a:cubicBezTo>
                      <a:pt x="8076" y="34773"/>
                      <a:pt x="357" y="27054"/>
                      <a:pt x="357" y="17565"/>
                    </a:cubicBezTo>
                    <a:cubicBezTo>
                      <a:pt x="357" y="8082"/>
                      <a:pt x="8076" y="363"/>
                      <a:pt x="17565" y="363"/>
                    </a:cubicBezTo>
                    <a:close/>
                    <a:moveTo>
                      <a:pt x="17565" y="1"/>
                    </a:moveTo>
                    <a:cubicBezTo>
                      <a:pt x="7880" y="1"/>
                      <a:pt x="0" y="7880"/>
                      <a:pt x="0" y="17565"/>
                    </a:cubicBezTo>
                    <a:cubicBezTo>
                      <a:pt x="0" y="27250"/>
                      <a:pt x="7880" y="35129"/>
                      <a:pt x="17565" y="35129"/>
                    </a:cubicBezTo>
                    <a:cubicBezTo>
                      <a:pt x="27249" y="35129"/>
                      <a:pt x="35129" y="27250"/>
                      <a:pt x="35129" y="17565"/>
                    </a:cubicBezTo>
                    <a:cubicBezTo>
                      <a:pt x="35129" y="7880"/>
                      <a:pt x="27249" y="1"/>
                      <a:pt x="175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690" name="Google Shape;690;p20"/>
              <p:cNvSpPr/>
              <p:nvPr/>
            </p:nvSpPr>
            <p:spPr>
              <a:xfrm>
                <a:off x="-1748500" y="-1592400"/>
                <a:ext cx="692250" cy="692250"/>
              </a:xfrm>
              <a:custGeom>
                <a:avLst/>
                <a:gdLst/>
                <a:ahLst/>
                <a:cxnLst/>
                <a:rect l="l" t="t" r="r" b="b"/>
                <a:pathLst>
                  <a:path w="27690" h="27690" extrusionOk="0">
                    <a:moveTo>
                      <a:pt x="13848" y="357"/>
                    </a:moveTo>
                    <a:cubicBezTo>
                      <a:pt x="21282" y="357"/>
                      <a:pt x="27333" y="6408"/>
                      <a:pt x="27333" y="13842"/>
                    </a:cubicBezTo>
                    <a:cubicBezTo>
                      <a:pt x="27333" y="21276"/>
                      <a:pt x="21282" y="27327"/>
                      <a:pt x="13848" y="27327"/>
                    </a:cubicBezTo>
                    <a:cubicBezTo>
                      <a:pt x="6413" y="27327"/>
                      <a:pt x="363" y="21282"/>
                      <a:pt x="363" y="13842"/>
                    </a:cubicBezTo>
                    <a:cubicBezTo>
                      <a:pt x="363" y="6408"/>
                      <a:pt x="6413" y="357"/>
                      <a:pt x="13848" y="357"/>
                    </a:cubicBezTo>
                    <a:close/>
                    <a:moveTo>
                      <a:pt x="13848" y="1"/>
                    </a:moveTo>
                    <a:cubicBezTo>
                      <a:pt x="6211" y="1"/>
                      <a:pt x="0" y="6212"/>
                      <a:pt x="0" y="13842"/>
                    </a:cubicBezTo>
                    <a:cubicBezTo>
                      <a:pt x="0" y="21478"/>
                      <a:pt x="6211" y="27689"/>
                      <a:pt x="13848" y="27689"/>
                    </a:cubicBezTo>
                    <a:cubicBezTo>
                      <a:pt x="21478" y="27689"/>
                      <a:pt x="27689" y="21478"/>
                      <a:pt x="27689" y="13842"/>
                    </a:cubicBezTo>
                    <a:cubicBezTo>
                      <a:pt x="27689" y="6212"/>
                      <a:pt x="21478" y="1"/>
                      <a:pt x="138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691" name="Google Shape;691;p20"/>
              <p:cNvSpPr/>
              <p:nvPr/>
            </p:nvSpPr>
            <p:spPr>
              <a:xfrm>
                <a:off x="-1655425" y="-1499475"/>
                <a:ext cx="506225" cy="506250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20250" extrusionOk="0">
                    <a:moveTo>
                      <a:pt x="10125" y="357"/>
                    </a:moveTo>
                    <a:lnTo>
                      <a:pt x="10125" y="363"/>
                    </a:lnTo>
                    <a:cubicBezTo>
                      <a:pt x="15504" y="363"/>
                      <a:pt x="19887" y="4739"/>
                      <a:pt x="19887" y="10125"/>
                    </a:cubicBezTo>
                    <a:cubicBezTo>
                      <a:pt x="19887" y="15511"/>
                      <a:pt x="15510" y="19887"/>
                      <a:pt x="10125" y="19887"/>
                    </a:cubicBezTo>
                    <a:cubicBezTo>
                      <a:pt x="4739" y="19887"/>
                      <a:pt x="357" y="15511"/>
                      <a:pt x="357" y="10125"/>
                    </a:cubicBezTo>
                    <a:cubicBezTo>
                      <a:pt x="357" y="4739"/>
                      <a:pt x="4739" y="357"/>
                      <a:pt x="10125" y="357"/>
                    </a:cubicBezTo>
                    <a:close/>
                    <a:moveTo>
                      <a:pt x="10125" y="1"/>
                    </a:moveTo>
                    <a:cubicBezTo>
                      <a:pt x="4543" y="1"/>
                      <a:pt x="0" y="4543"/>
                      <a:pt x="0" y="10125"/>
                    </a:cubicBezTo>
                    <a:cubicBezTo>
                      <a:pt x="0" y="15707"/>
                      <a:pt x="4543" y="20249"/>
                      <a:pt x="10125" y="20249"/>
                    </a:cubicBezTo>
                    <a:cubicBezTo>
                      <a:pt x="15706" y="20249"/>
                      <a:pt x="20249" y="15707"/>
                      <a:pt x="20249" y="10125"/>
                    </a:cubicBezTo>
                    <a:cubicBezTo>
                      <a:pt x="20249" y="4543"/>
                      <a:pt x="15706" y="1"/>
                      <a:pt x="10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692" name="Google Shape;692;p20"/>
              <p:cNvSpPr/>
              <p:nvPr/>
            </p:nvSpPr>
            <p:spPr>
              <a:xfrm>
                <a:off x="-1575125" y="-1406425"/>
                <a:ext cx="332850" cy="320250"/>
              </a:xfrm>
              <a:custGeom>
                <a:avLst/>
                <a:gdLst/>
                <a:ahLst/>
                <a:cxnLst/>
                <a:rect l="l" t="t" r="r" b="b"/>
                <a:pathLst>
                  <a:path w="13314" h="12810" extrusionOk="0">
                    <a:moveTo>
                      <a:pt x="6913" y="358"/>
                    </a:moveTo>
                    <a:cubicBezTo>
                      <a:pt x="10250" y="364"/>
                      <a:pt x="12952" y="3066"/>
                      <a:pt x="12958" y="6403"/>
                    </a:cubicBezTo>
                    <a:cubicBezTo>
                      <a:pt x="12958" y="8849"/>
                      <a:pt x="11485" y="11052"/>
                      <a:pt x="9223" y="11991"/>
                    </a:cubicBezTo>
                    <a:cubicBezTo>
                      <a:pt x="8476" y="12299"/>
                      <a:pt x="7693" y="12449"/>
                      <a:pt x="6915" y="12449"/>
                    </a:cubicBezTo>
                    <a:cubicBezTo>
                      <a:pt x="5341" y="12449"/>
                      <a:pt x="3794" y="11835"/>
                      <a:pt x="2637" y="10678"/>
                    </a:cubicBezTo>
                    <a:cubicBezTo>
                      <a:pt x="909" y="8950"/>
                      <a:pt x="393" y="6350"/>
                      <a:pt x="1325" y="4093"/>
                    </a:cubicBezTo>
                    <a:cubicBezTo>
                      <a:pt x="2263" y="1831"/>
                      <a:pt x="4466" y="358"/>
                      <a:pt x="6913" y="358"/>
                    </a:cubicBezTo>
                    <a:close/>
                    <a:moveTo>
                      <a:pt x="6908" y="0"/>
                    </a:moveTo>
                    <a:cubicBezTo>
                      <a:pt x="5244" y="0"/>
                      <a:pt x="3609" y="650"/>
                      <a:pt x="2382" y="1872"/>
                    </a:cubicBezTo>
                    <a:cubicBezTo>
                      <a:pt x="547" y="3707"/>
                      <a:pt x="1" y="6462"/>
                      <a:pt x="993" y="8855"/>
                    </a:cubicBezTo>
                    <a:cubicBezTo>
                      <a:pt x="1984" y="11248"/>
                      <a:pt x="4318" y="12810"/>
                      <a:pt x="6913" y="12810"/>
                    </a:cubicBezTo>
                    <a:cubicBezTo>
                      <a:pt x="10446" y="12804"/>
                      <a:pt x="13314" y="9942"/>
                      <a:pt x="13314" y="6403"/>
                    </a:cubicBezTo>
                    <a:cubicBezTo>
                      <a:pt x="13314" y="3814"/>
                      <a:pt x="11758" y="1480"/>
                      <a:pt x="9359" y="489"/>
                    </a:cubicBezTo>
                    <a:cubicBezTo>
                      <a:pt x="8566" y="160"/>
                      <a:pt x="7733" y="0"/>
                      <a:pt x="6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</p:grpSp>
        <p:grpSp>
          <p:nvGrpSpPr>
            <p:cNvPr id="693" name="Google Shape;693;p20"/>
            <p:cNvGrpSpPr/>
            <p:nvPr/>
          </p:nvGrpSpPr>
          <p:grpSpPr>
            <a:xfrm>
              <a:off x="-714170" y="2953964"/>
              <a:ext cx="1434124" cy="717122"/>
              <a:chOff x="1003575" y="-1398825"/>
              <a:chExt cx="2366150" cy="1183175"/>
            </a:xfrm>
          </p:grpSpPr>
          <p:sp>
            <p:nvSpPr>
              <p:cNvPr id="694" name="Google Shape;694;p20"/>
              <p:cNvSpPr/>
              <p:nvPr/>
            </p:nvSpPr>
            <p:spPr>
              <a:xfrm>
                <a:off x="1003575" y="-1398825"/>
                <a:ext cx="2366150" cy="1183175"/>
              </a:xfrm>
              <a:custGeom>
                <a:avLst/>
                <a:gdLst/>
                <a:ahLst/>
                <a:cxnLst/>
                <a:rect l="l" t="t" r="r" b="b"/>
                <a:pathLst>
                  <a:path w="94646" h="47327" extrusionOk="0">
                    <a:moveTo>
                      <a:pt x="1" y="1"/>
                    </a:moveTo>
                    <a:cubicBezTo>
                      <a:pt x="1" y="26098"/>
                      <a:pt x="21229" y="47326"/>
                      <a:pt x="47326" y="47326"/>
                    </a:cubicBezTo>
                    <a:cubicBezTo>
                      <a:pt x="73424" y="47326"/>
                      <a:pt x="94646" y="26098"/>
                      <a:pt x="94646" y="1"/>
                    </a:cubicBezTo>
                    <a:lnTo>
                      <a:pt x="94289" y="1"/>
                    </a:lnTo>
                    <a:cubicBezTo>
                      <a:pt x="94289" y="25902"/>
                      <a:pt x="73222" y="46970"/>
                      <a:pt x="47326" y="46970"/>
                    </a:cubicBezTo>
                    <a:cubicBezTo>
                      <a:pt x="21431" y="46970"/>
                      <a:pt x="363" y="25902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0"/>
              <p:cNvSpPr/>
              <p:nvPr/>
            </p:nvSpPr>
            <p:spPr>
              <a:xfrm>
                <a:off x="1096650" y="-1398825"/>
                <a:ext cx="2180150" cy="1090225"/>
              </a:xfrm>
              <a:custGeom>
                <a:avLst/>
                <a:gdLst/>
                <a:ahLst/>
                <a:cxnLst/>
                <a:rect l="l" t="t" r="r" b="b"/>
                <a:pathLst>
                  <a:path w="87206" h="43609" extrusionOk="0">
                    <a:moveTo>
                      <a:pt x="1" y="1"/>
                    </a:moveTo>
                    <a:cubicBezTo>
                      <a:pt x="1" y="24049"/>
                      <a:pt x="19561" y="43609"/>
                      <a:pt x="43603" y="43609"/>
                    </a:cubicBezTo>
                    <a:cubicBezTo>
                      <a:pt x="67646" y="43609"/>
                      <a:pt x="87206" y="24049"/>
                      <a:pt x="87206" y="1"/>
                    </a:cubicBezTo>
                    <a:lnTo>
                      <a:pt x="86843" y="1"/>
                    </a:lnTo>
                    <a:cubicBezTo>
                      <a:pt x="86843" y="23853"/>
                      <a:pt x="67444" y="43247"/>
                      <a:pt x="43603" y="43247"/>
                    </a:cubicBezTo>
                    <a:cubicBezTo>
                      <a:pt x="19757" y="43247"/>
                      <a:pt x="357" y="23847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0"/>
              <p:cNvSpPr/>
              <p:nvPr/>
            </p:nvSpPr>
            <p:spPr>
              <a:xfrm>
                <a:off x="1189600" y="-1398825"/>
                <a:ext cx="1994125" cy="997150"/>
              </a:xfrm>
              <a:custGeom>
                <a:avLst/>
                <a:gdLst/>
                <a:ahLst/>
                <a:cxnLst/>
                <a:rect l="l" t="t" r="r" b="b"/>
                <a:pathLst>
                  <a:path w="79765" h="39886" extrusionOk="0">
                    <a:moveTo>
                      <a:pt x="0" y="1"/>
                    </a:moveTo>
                    <a:cubicBezTo>
                      <a:pt x="0" y="21995"/>
                      <a:pt x="17891" y="39886"/>
                      <a:pt x="39885" y="39886"/>
                    </a:cubicBezTo>
                    <a:cubicBezTo>
                      <a:pt x="61879" y="39886"/>
                      <a:pt x="79765" y="21995"/>
                      <a:pt x="79765" y="1"/>
                    </a:cubicBezTo>
                    <a:lnTo>
                      <a:pt x="79408" y="1"/>
                    </a:lnTo>
                    <a:cubicBezTo>
                      <a:pt x="79408" y="21799"/>
                      <a:pt x="61678" y="39530"/>
                      <a:pt x="39885" y="39530"/>
                    </a:cubicBezTo>
                    <a:cubicBezTo>
                      <a:pt x="18093" y="39530"/>
                      <a:pt x="362" y="21799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0"/>
              <p:cNvSpPr/>
              <p:nvPr/>
            </p:nvSpPr>
            <p:spPr>
              <a:xfrm>
                <a:off x="1282525" y="-1398825"/>
                <a:ext cx="1808275" cy="904225"/>
              </a:xfrm>
              <a:custGeom>
                <a:avLst/>
                <a:gdLst/>
                <a:ahLst/>
                <a:cxnLst/>
                <a:rect l="l" t="t" r="r" b="b"/>
                <a:pathLst>
                  <a:path w="72331" h="36169" extrusionOk="0">
                    <a:moveTo>
                      <a:pt x="0" y="1"/>
                    </a:moveTo>
                    <a:cubicBezTo>
                      <a:pt x="0" y="19946"/>
                      <a:pt x="16223" y="36169"/>
                      <a:pt x="36162" y="36169"/>
                    </a:cubicBezTo>
                    <a:cubicBezTo>
                      <a:pt x="56108" y="36169"/>
                      <a:pt x="72330" y="19946"/>
                      <a:pt x="72330" y="1"/>
                    </a:cubicBezTo>
                    <a:lnTo>
                      <a:pt x="71968" y="1"/>
                    </a:lnTo>
                    <a:cubicBezTo>
                      <a:pt x="71968" y="19744"/>
                      <a:pt x="55912" y="35806"/>
                      <a:pt x="36168" y="35806"/>
                    </a:cubicBezTo>
                    <a:cubicBezTo>
                      <a:pt x="16425" y="35806"/>
                      <a:pt x="363" y="197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0"/>
              <p:cNvSpPr/>
              <p:nvPr/>
            </p:nvSpPr>
            <p:spPr>
              <a:xfrm>
                <a:off x="1375600" y="-1398675"/>
                <a:ext cx="1622275" cy="811150"/>
              </a:xfrm>
              <a:custGeom>
                <a:avLst/>
                <a:gdLst/>
                <a:ahLst/>
                <a:cxnLst/>
                <a:rect l="l" t="t" r="r" b="b"/>
                <a:pathLst>
                  <a:path w="64891" h="32446" extrusionOk="0">
                    <a:moveTo>
                      <a:pt x="0" y="1"/>
                    </a:moveTo>
                    <a:cubicBezTo>
                      <a:pt x="0" y="17886"/>
                      <a:pt x="14554" y="32446"/>
                      <a:pt x="32445" y="32446"/>
                    </a:cubicBezTo>
                    <a:cubicBezTo>
                      <a:pt x="50336" y="32446"/>
                      <a:pt x="64890" y="17886"/>
                      <a:pt x="64890" y="1"/>
                    </a:cubicBezTo>
                    <a:lnTo>
                      <a:pt x="64528" y="1"/>
                    </a:lnTo>
                    <a:cubicBezTo>
                      <a:pt x="64528" y="17690"/>
                      <a:pt x="50134" y="32083"/>
                      <a:pt x="32445" y="32083"/>
                    </a:cubicBezTo>
                    <a:cubicBezTo>
                      <a:pt x="14750" y="32083"/>
                      <a:pt x="363" y="17690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0"/>
              <p:cNvSpPr/>
              <p:nvPr/>
            </p:nvSpPr>
            <p:spPr>
              <a:xfrm>
                <a:off x="1468525" y="-1398825"/>
                <a:ext cx="1436275" cy="718225"/>
              </a:xfrm>
              <a:custGeom>
                <a:avLst/>
                <a:gdLst/>
                <a:ahLst/>
                <a:cxnLst/>
                <a:rect l="l" t="t" r="r" b="b"/>
                <a:pathLst>
                  <a:path w="57451" h="28729" extrusionOk="0">
                    <a:moveTo>
                      <a:pt x="1" y="1"/>
                    </a:moveTo>
                    <a:cubicBezTo>
                      <a:pt x="1" y="15843"/>
                      <a:pt x="12886" y="28728"/>
                      <a:pt x="28728" y="28728"/>
                    </a:cubicBezTo>
                    <a:cubicBezTo>
                      <a:pt x="44565" y="28728"/>
                      <a:pt x="57450" y="15843"/>
                      <a:pt x="57450" y="1"/>
                    </a:cubicBezTo>
                    <a:lnTo>
                      <a:pt x="57094" y="1"/>
                    </a:lnTo>
                    <a:cubicBezTo>
                      <a:pt x="57094" y="15641"/>
                      <a:pt x="44369" y="28366"/>
                      <a:pt x="28728" y="28366"/>
                    </a:cubicBezTo>
                    <a:cubicBezTo>
                      <a:pt x="13088" y="28366"/>
                      <a:pt x="363" y="15641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0"/>
              <p:cNvSpPr/>
              <p:nvPr/>
            </p:nvSpPr>
            <p:spPr>
              <a:xfrm>
                <a:off x="1561600" y="-1398675"/>
                <a:ext cx="1250250" cy="625150"/>
              </a:xfrm>
              <a:custGeom>
                <a:avLst/>
                <a:gdLst/>
                <a:ahLst/>
                <a:cxnLst/>
                <a:rect l="l" t="t" r="r" b="b"/>
                <a:pathLst>
                  <a:path w="50010" h="25006" extrusionOk="0">
                    <a:moveTo>
                      <a:pt x="1" y="1"/>
                    </a:moveTo>
                    <a:cubicBezTo>
                      <a:pt x="1" y="13789"/>
                      <a:pt x="11217" y="25005"/>
                      <a:pt x="25005" y="25005"/>
                    </a:cubicBezTo>
                    <a:cubicBezTo>
                      <a:pt x="38793" y="25005"/>
                      <a:pt x="50010" y="13789"/>
                      <a:pt x="50010" y="1"/>
                    </a:cubicBezTo>
                    <a:lnTo>
                      <a:pt x="49648" y="1"/>
                    </a:lnTo>
                    <a:cubicBezTo>
                      <a:pt x="49648" y="13587"/>
                      <a:pt x="38591" y="24643"/>
                      <a:pt x="25005" y="24643"/>
                    </a:cubicBezTo>
                    <a:cubicBezTo>
                      <a:pt x="11413" y="24643"/>
                      <a:pt x="363" y="13587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0"/>
              <p:cNvSpPr/>
              <p:nvPr/>
            </p:nvSpPr>
            <p:spPr>
              <a:xfrm>
                <a:off x="1654525" y="-1398825"/>
                <a:ext cx="1064250" cy="532225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21289" extrusionOk="0">
                    <a:moveTo>
                      <a:pt x="1" y="1"/>
                    </a:moveTo>
                    <a:cubicBezTo>
                      <a:pt x="1" y="11740"/>
                      <a:pt x="9549" y="21288"/>
                      <a:pt x="21288" y="21288"/>
                    </a:cubicBezTo>
                    <a:cubicBezTo>
                      <a:pt x="33022" y="21288"/>
                      <a:pt x="42570" y="11740"/>
                      <a:pt x="42570" y="1"/>
                    </a:cubicBezTo>
                    <a:lnTo>
                      <a:pt x="42208" y="1"/>
                    </a:lnTo>
                    <a:cubicBezTo>
                      <a:pt x="42214" y="11544"/>
                      <a:pt x="32826" y="20926"/>
                      <a:pt x="21288" y="20926"/>
                    </a:cubicBezTo>
                    <a:cubicBezTo>
                      <a:pt x="9751" y="20926"/>
                      <a:pt x="363" y="115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0"/>
              <p:cNvSpPr/>
              <p:nvPr/>
            </p:nvSpPr>
            <p:spPr>
              <a:xfrm>
                <a:off x="1747600" y="-1398825"/>
                <a:ext cx="878250" cy="439150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17566" extrusionOk="0">
                    <a:moveTo>
                      <a:pt x="1" y="1"/>
                    </a:moveTo>
                    <a:cubicBezTo>
                      <a:pt x="1" y="9685"/>
                      <a:pt x="7881" y="17565"/>
                      <a:pt x="17565" y="17565"/>
                    </a:cubicBezTo>
                    <a:cubicBezTo>
                      <a:pt x="27250" y="17565"/>
                      <a:pt x="35130" y="9685"/>
                      <a:pt x="35130" y="1"/>
                    </a:cubicBezTo>
                    <a:lnTo>
                      <a:pt x="34768" y="1"/>
                    </a:lnTo>
                    <a:cubicBezTo>
                      <a:pt x="34768" y="9490"/>
                      <a:pt x="27048" y="17209"/>
                      <a:pt x="17565" y="17209"/>
                    </a:cubicBezTo>
                    <a:cubicBezTo>
                      <a:pt x="8076" y="17209"/>
                      <a:pt x="357" y="9490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0"/>
              <p:cNvSpPr/>
              <p:nvPr/>
            </p:nvSpPr>
            <p:spPr>
              <a:xfrm>
                <a:off x="1840550" y="-1398825"/>
                <a:ext cx="692225" cy="346200"/>
              </a:xfrm>
              <a:custGeom>
                <a:avLst/>
                <a:gdLst/>
                <a:ahLst/>
                <a:cxnLst/>
                <a:rect l="l" t="t" r="r" b="b"/>
                <a:pathLst>
                  <a:path w="27689" h="13848" extrusionOk="0">
                    <a:moveTo>
                      <a:pt x="0" y="1"/>
                    </a:moveTo>
                    <a:cubicBezTo>
                      <a:pt x="0" y="7637"/>
                      <a:pt x="6211" y="13848"/>
                      <a:pt x="13847" y="13848"/>
                    </a:cubicBezTo>
                    <a:cubicBezTo>
                      <a:pt x="21478" y="13848"/>
                      <a:pt x="27689" y="7637"/>
                      <a:pt x="27689" y="1"/>
                    </a:cubicBezTo>
                    <a:lnTo>
                      <a:pt x="27332" y="1"/>
                    </a:lnTo>
                    <a:cubicBezTo>
                      <a:pt x="27332" y="7441"/>
                      <a:pt x="21282" y="13486"/>
                      <a:pt x="13847" y="13486"/>
                    </a:cubicBezTo>
                    <a:cubicBezTo>
                      <a:pt x="6413" y="13486"/>
                      <a:pt x="362" y="7441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0"/>
              <p:cNvSpPr/>
              <p:nvPr/>
            </p:nvSpPr>
            <p:spPr>
              <a:xfrm>
                <a:off x="1933625" y="-1398825"/>
                <a:ext cx="506225" cy="253275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10131" extrusionOk="0">
                    <a:moveTo>
                      <a:pt x="0" y="1"/>
                    </a:moveTo>
                    <a:cubicBezTo>
                      <a:pt x="0" y="5588"/>
                      <a:pt x="4543" y="10131"/>
                      <a:pt x="10124" y="10131"/>
                    </a:cubicBezTo>
                    <a:cubicBezTo>
                      <a:pt x="15706" y="10131"/>
                      <a:pt x="20248" y="5588"/>
                      <a:pt x="20248" y="1"/>
                    </a:cubicBezTo>
                    <a:lnTo>
                      <a:pt x="19886" y="1"/>
                    </a:lnTo>
                    <a:cubicBezTo>
                      <a:pt x="19886" y="5386"/>
                      <a:pt x="15510" y="9769"/>
                      <a:pt x="10124" y="9769"/>
                    </a:cubicBezTo>
                    <a:cubicBezTo>
                      <a:pt x="4739" y="9769"/>
                      <a:pt x="356" y="5386"/>
                      <a:pt x="3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0"/>
              <p:cNvSpPr/>
              <p:nvPr/>
            </p:nvSpPr>
            <p:spPr>
              <a:xfrm>
                <a:off x="2025650" y="-1398825"/>
                <a:ext cx="322150" cy="1619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6479" extrusionOk="0">
                    <a:moveTo>
                      <a:pt x="42" y="1"/>
                    </a:moveTo>
                    <a:cubicBezTo>
                      <a:pt x="1" y="3569"/>
                      <a:pt x="2881" y="6479"/>
                      <a:pt x="6443" y="6479"/>
                    </a:cubicBezTo>
                    <a:cubicBezTo>
                      <a:pt x="10006" y="6479"/>
                      <a:pt x="12886" y="3569"/>
                      <a:pt x="12850" y="1"/>
                    </a:cubicBezTo>
                    <a:lnTo>
                      <a:pt x="12488" y="1"/>
                    </a:lnTo>
                    <a:cubicBezTo>
                      <a:pt x="12482" y="3338"/>
                      <a:pt x="9780" y="6046"/>
                      <a:pt x="6443" y="6046"/>
                    </a:cubicBezTo>
                    <a:cubicBezTo>
                      <a:pt x="3106" y="6046"/>
                      <a:pt x="398" y="3338"/>
                      <a:pt x="3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6" name="Google Shape;706;p20"/>
            <p:cNvGrpSpPr/>
            <p:nvPr/>
          </p:nvGrpSpPr>
          <p:grpSpPr>
            <a:xfrm>
              <a:off x="-714170" y="2236839"/>
              <a:ext cx="1434124" cy="717122"/>
              <a:chOff x="1003575" y="-1398825"/>
              <a:chExt cx="2366150" cy="1183175"/>
            </a:xfrm>
          </p:grpSpPr>
          <p:sp>
            <p:nvSpPr>
              <p:cNvPr id="707" name="Google Shape;707;p20"/>
              <p:cNvSpPr/>
              <p:nvPr/>
            </p:nvSpPr>
            <p:spPr>
              <a:xfrm>
                <a:off x="1003575" y="-1398825"/>
                <a:ext cx="2366150" cy="1183175"/>
              </a:xfrm>
              <a:custGeom>
                <a:avLst/>
                <a:gdLst/>
                <a:ahLst/>
                <a:cxnLst/>
                <a:rect l="l" t="t" r="r" b="b"/>
                <a:pathLst>
                  <a:path w="94646" h="47327" extrusionOk="0">
                    <a:moveTo>
                      <a:pt x="1" y="1"/>
                    </a:moveTo>
                    <a:cubicBezTo>
                      <a:pt x="1" y="26098"/>
                      <a:pt x="21229" y="47326"/>
                      <a:pt x="47326" y="47326"/>
                    </a:cubicBezTo>
                    <a:cubicBezTo>
                      <a:pt x="73424" y="47326"/>
                      <a:pt x="94646" y="26098"/>
                      <a:pt x="94646" y="1"/>
                    </a:cubicBezTo>
                    <a:lnTo>
                      <a:pt x="94289" y="1"/>
                    </a:lnTo>
                    <a:cubicBezTo>
                      <a:pt x="94289" y="25902"/>
                      <a:pt x="73222" y="46970"/>
                      <a:pt x="47326" y="46970"/>
                    </a:cubicBezTo>
                    <a:cubicBezTo>
                      <a:pt x="21431" y="46970"/>
                      <a:pt x="363" y="25902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0"/>
              <p:cNvSpPr/>
              <p:nvPr/>
            </p:nvSpPr>
            <p:spPr>
              <a:xfrm>
                <a:off x="1096650" y="-1398825"/>
                <a:ext cx="2180150" cy="1090225"/>
              </a:xfrm>
              <a:custGeom>
                <a:avLst/>
                <a:gdLst/>
                <a:ahLst/>
                <a:cxnLst/>
                <a:rect l="l" t="t" r="r" b="b"/>
                <a:pathLst>
                  <a:path w="87206" h="43609" extrusionOk="0">
                    <a:moveTo>
                      <a:pt x="1" y="1"/>
                    </a:moveTo>
                    <a:cubicBezTo>
                      <a:pt x="1" y="24049"/>
                      <a:pt x="19561" y="43609"/>
                      <a:pt x="43603" y="43609"/>
                    </a:cubicBezTo>
                    <a:cubicBezTo>
                      <a:pt x="67646" y="43609"/>
                      <a:pt x="87206" y="24049"/>
                      <a:pt x="87206" y="1"/>
                    </a:cubicBezTo>
                    <a:lnTo>
                      <a:pt x="86843" y="1"/>
                    </a:lnTo>
                    <a:cubicBezTo>
                      <a:pt x="86843" y="23853"/>
                      <a:pt x="67444" y="43247"/>
                      <a:pt x="43603" y="43247"/>
                    </a:cubicBezTo>
                    <a:cubicBezTo>
                      <a:pt x="19757" y="43247"/>
                      <a:pt x="357" y="23847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0"/>
              <p:cNvSpPr/>
              <p:nvPr/>
            </p:nvSpPr>
            <p:spPr>
              <a:xfrm>
                <a:off x="1189600" y="-1398825"/>
                <a:ext cx="1994125" cy="997150"/>
              </a:xfrm>
              <a:custGeom>
                <a:avLst/>
                <a:gdLst/>
                <a:ahLst/>
                <a:cxnLst/>
                <a:rect l="l" t="t" r="r" b="b"/>
                <a:pathLst>
                  <a:path w="79765" h="39886" extrusionOk="0">
                    <a:moveTo>
                      <a:pt x="0" y="1"/>
                    </a:moveTo>
                    <a:cubicBezTo>
                      <a:pt x="0" y="21995"/>
                      <a:pt x="17891" y="39886"/>
                      <a:pt x="39885" y="39886"/>
                    </a:cubicBezTo>
                    <a:cubicBezTo>
                      <a:pt x="61879" y="39886"/>
                      <a:pt x="79765" y="21995"/>
                      <a:pt x="79765" y="1"/>
                    </a:cubicBezTo>
                    <a:lnTo>
                      <a:pt x="79408" y="1"/>
                    </a:lnTo>
                    <a:cubicBezTo>
                      <a:pt x="79408" y="21799"/>
                      <a:pt x="61678" y="39530"/>
                      <a:pt x="39885" y="39530"/>
                    </a:cubicBezTo>
                    <a:cubicBezTo>
                      <a:pt x="18093" y="39530"/>
                      <a:pt x="362" y="21799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20"/>
              <p:cNvSpPr/>
              <p:nvPr/>
            </p:nvSpPr>
            <p:spPr>
              <a:xfrm>
                <a:off x="1282525" y="-1398825"/>
                <a:ext cx="1808275" cy="904225"/>
              </a:xfrm>
              <a:custGeom>
                <a:avLst/>
                <a:gdLst/>
                <a:ahLst/>
                <a:cxnLst/>
                <a:rect l="l" t="t" r="r" b="b"/>
                <a:pathLst>
                  <a:path w="72331" h="36169" extrusionOk="0">
                    <a:moveTo>
                      <a:pt x="0" y="1"/>
                    </a:moveTo>
                    <a:cubicBezTo>
                      <a:pt x="0" y="19946"/>
                      <a:pt x="16223" y="36169"/>
                      <a:pt x="36162" y="36169"/>
                    </a:cubicBezTo>
                    <a:cubicBezTo>
                      <a:pt x="56108" y="36169"/>
                      <a:pt x="72330" y="19946"/>
                      <a:pt x="72330" y="1"/>
                    </a:cubicBezTo>
                    <a:lnTo>
                      <a:pt x="71968" y="1"/>
                    </a:lnTo>
                    <a:cubicBezTo>
                      <a:pt x="71968" y="19744"/>
                      <a:pt x="55912" y="35806"/>
                      <a:pt x="36168" y="35806"/>
                    </a:cubicBezTo>
                    <a:cubicBezTo>
                      <a:pt x="16425" y="35806"/>
                      <a:pt x="363" y="197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20"/>
              <p:cNvSpPr/>
              <p:nvPr/>
            </p:nvSpPr>
            <p:spPr>
              <a:xfrm>
                <a:off x="1375600" y="-1398675"/>
                <a:ext cx="1622275" cy="811150"/>
              </a:xfrm>
              <a:custGeom>
                <a:avLst/>
                <a:gdLst/>
                <a:ahLst/>
                <a:cxnLst/>
                <a:rect l="l" t="t" r="r" b="b"/>
                <a:pathLst>
                  <a:path w="64891" h="32446" extrusionOk="0">
                    <a:moveTo>
                      <a:pt x="0" y="1"/>
                    </a:moveTo>
                    <a:cubicBezTo>
                      <a:pt x="0" y="17886"/>
                      <a:pt x="14554" y="32446"/>
                      <a:pt x="32445" y="32446"/>
                    </a:cubicBezTo>
                    <a:cubicBezTo>
                      <a:pt x="50336" y="32446"/>
                      <a:pt x="64890" y="17886"/>
                      <a:pt x="64890" y="1"/>
                    </a:cubicBezTo>
                    <a:lnTo>
                      <a:pt x="64528" y="1"/>
                    </a:lnTo>
                    <a:cubicBezTo>
                      <a:pt x="64528" y="17690"/>
                      <a:pt x="50134" y="32083"/>
                      <a:pt x="32445" y="32083"/>
                    </a:cubicBezTo>
                    <a:cubicBezTo>
                      <a:pt x="14750" y="32083"/>
                      <a:pt x="363" y="17690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0"/>
              <p:cNvSpPr/>
              <p:nvPr/>
            </p:nvSpPr>
            <p:spPr>
              <a:xfrm>
                <a:off x="1468525" y="-1398825"/>
                <a:ext cx="1436275" cy="718225"/>
              </a:xfrm>
              <a:custGeom>
                <a:avLst/>
                <a:gdLst/>
                <a:ahLst/>
                <a:cxnLst/>
                <a:rect l="l" t="t" r="r" b="b"/>
                <a:pathLst>
                  <a:path w="57451" h="28729" extrusionOk="0">
                    <a:moveTo>
                      <a:pt x="1" y="1"/>
                    </a:moveTo>
                    <a:cubicBezTo>
                      <a:pt x="1" y="15843"/>
                      <a:pt x="12886" y="28728"/>
                      <a:pt x="28728" y="28728"/>
                    </a:cubicBezTo>
                    <a:cubicBezTo>
                      <a:pt x="44565" y="28728"/>
                      <a:pt x="57450" y="15843"/>
                      <a:pt x="57450" y="1"/>
                    </a:cubicBezTo>
                    <a:lnTo>
                      <a:pt x="57094" y="1"/>
                    </a:lnTo>
                    <a:cubicBezTo>
                      <a:pt x="57094" y="15641"/>
                      <a:pt x="44369" y="28366"/>
                      <a:pt x="28728" y="28366"/>
                    </a:cubicBezTo>
                    <a:cubicBezTo>
                      <a:pt x="13088" y="28366"/>
                      <a:pt x="363" y="15641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0"/>
              <p:cNvSpPr/>
              <p:nvPr/>
            </p:nvSpPr>
            <p:spPr>
              <a:xfrm>
                <a:off x="1561600" y="-1398675"/>
                <a:ext cx="1250250" cy="625150"/>
              </a:xfrm>
              <a:custGeom>
                <a:avLst/>
                <a:gdLst/>
                <a:ahLst/>
                <a:cxnLst/>
                <a:rect l="l" t="t" r="r" b="b"/>
                <a:pathLst>
                  <a:path w="50010" h="25006" extrusionOk="0">
                    <a:moveTo>
                      <a:pt x="1" y="1"/>
                    </a:moveTo>
                    <a:cubicBezTo>
                      <a:pt x="1" y="13789"/>
                      <a:pt x="11217" y="25005"/>
                      <a:pt x="25005" y="25005"/>
                    </a:cubicBezTo>
                    <a:cubicBezTo>
                      <a:pt x="38793" y="25005"/>
                      <a:pt x="50010" y="13789"/>
                      <a:pt x="50010" y="1"/>
                    </a:cubicBezTo>
                    <a:lnTo>
                      <a:pt x="49648" y="1"/>
                    </a:lnTo>
                    <a:cubicBezTo>
                      <a:pt x="49648" y="13587"/>
                      <a:pt x="38591" y="24643"/>
                      <a:pt x="25005" y="24643"/>
                    </a:cubicBezTo>
                    <a:cubicBezTo>
                      <a:pt x="11413" y="24643"/>
                      <a:pt x="363" y="13587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0"/>
              <p:cNvSpPr/>
              <p:nvPr/>
            </p:nvSpPr>
            <p:spPr>
              <a:xfrm>
                <a:off x="1654525" y="-1398825"/>
                <a:ext cx="1064250" cy="532225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21289" extrusionOk="0">
                    <a:moveTo>
                      <a:pt x="1" y="1"/>
                    </a:moveTo>
                    <a:cubicBezTo>
                      <a:pt x="1" y="11740"/>
                      <a:pt x="9549" y="21288"/>
                      <a:pt x="21288" y="21288"/>
                    </a:cubicBezTo>
                    <a:cubicBezTo>
                      <a:pt x="33022" y="21288"/>
                      <a:pt x="42570" y="11740"/>
                      <a:pt x="42570" y="1"/>
                    </a:cubicBezTo>
                    <a:lnTo>
                      <a:pt x="42208" y="1"/>
                    </a:lnTo>
                    <a:cubicBezTo>
                      <a:pt x="42214" y="11544"/>
                      <a:pt x="32826" y="20926"/>
                      <a:pt x="21288" y="20926"/>
                    </a:cubicBezTo>
                    <a:cubicBezTo>
                      <a:pt x="9751" y="20926"/>
                      <a:pt x="363" y="115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0"/>
              <p:cNvSpPr/>
              <p:nvPr/>
            </p:nvSpPr>
            <p:spPr>
              <a:xfrm>
                <a:off x="1747600" y="-1398825"/>
                <a:ext cx="878250" cy="439150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17566" extrusionOk="0">
                    <a:moveTo>
                      <a:pt x="1" y="1"/>
                    </a:moveTo>
                    <a:cubicBezTo>
                      <a:pt x="1" y="9685"/>
                      <a:pt x="7881" y="17565"/>
                      <a:pt x="17565" y="17565"/>
                    </a:cubicBezTo>
                    <a:cubicBezTo>
                      <a:pt x="27250" y="17565"/>
                      <a:pt x="35130" y="9685"/>
                      <a:pt x="35130" y="1"/>
                    </a:cubicBezTo>
                    <a:lnTo>
                      <a:pt x="34768" y="1"/>
                    </a:lnTo>
                    <a:cubicBezTo>
                      <a:pt x="34768" y="9490"/>
                      <a:pt x="27048" y="17209"/>
                      <a:pt x="17565" y="17209"/>
                    </a:cubicBezTo>
                    <a:cubicBezTo>
                      <a:pt x="8076" y="17209"/>
                      <a:pt x="357" y="9490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0"/>
              <p:cNvSpPr/>
              <p:nvPr/>
            </p:nvSpPr>
            <p:spPr>
              <a:xfrm>
                <a:off x="1840550" y="-1398825"/>
                <a:ext cx="692225" cy="346200"/>
              </a:xfrm>
              <a:custGeom>
                <a:avLst/>
                <a:gdLst/>
                <a:ahLst/>
                <a:cxnLst/>
                <a:rect l="l" t="t" r="r" b="b"/>
                <a:pathLst>
                  <a:path w="27689" h="13848" extrusionOk="0">
                    <a:moveTo>
                      <a:pt x="0" y="1"/>
                    </a:moveTo>
                    <a:cubicBezTo>
                      <a:pt x="0" y="7637"/>
                      <a:pt x="6211" y="13848"/>
                      <a:pt x="13847" y="13848"/>
                    </a:cubicBezTo>
                    <a:cubicBezTo>
                      <a:pt x="21478" y="13848"/>
                      <a:pt x="27689" y="7637"/>
                      <a:pt x="27689" y="1"/>
                    </a:cubicBezTo>
                    <a:lnTo>
                      <a:pt x="27332" y="1"/>
                    </a:lnTo>
                    <a:cubicBezTo>
                      <a:pt x="27332" y="7441"/>
                      <a:pt x="21282" y="13486"/>
                      <a:pt x="13847" y="13486"/>
                    </a:cubicBezTo>
                    <a:cubicBezTo>
                      <a:pt x="6413" y="13486"/>
                      <a:pt x="362" y="7441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0"/>
              <p:cNvSpPr/>
              <p:nvPr/>
            </p:nvSpPr>
            <p:spPr>
              <a:xfrm>
                <a:off x="1933625" y="-1398825"/>
                <a:ext cx="506225" cy="253275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10131" extrusionOk="0">
                    <a:moveTo>
                      <a:pt x="0" y="1"/>
                    </a:moveTo>
                    <a:cubicBezTo>
                      <a:pt x="0" y="5588"/>
                      <a:pt x="4543" y="10131"/>
                      <a:pt x="10124" y="10131"/>
                    </a:cubicBezTo>
                    <a:cubicBezTo>
                      <a:pt x="15706" y="10131"/>
                      <a:pt x="20248" y="5588"/>
                      <a:pt x="20248" y="1"/>
                    </a:cubicBezTo>
                    <a:lnTo>
                      <a:pt x="19886" y="1"/>
                    </a:lnTo>
                    <a:cubicBezTo>
                      <a:pt x="19886" y="5386"/>
                      <a:pt x="15510" y="9769"/>
                      <a:pt x="10124" y="9769"/>
                    </a:cubicBezTo>
                    <a:cubicBezTo>
                      <a:pt x="4739" y="9769"/>
                      <a:pt x="356" y="5386"/>
                      <a:pt x="3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0"/>
              <p:cNvSpPr/>
              <p:nvPr/>
            </p:nvSpPr>
            <p:spPr>
              <a:xfrm>
                <a:off x="2025650" y="-1398825"/>
                <a:ext cx="322150" cy="1619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6479" extrusionOk="0">
                    <a:moveTo>
                      <a:pt x="42" y="1"/>
                    </a:moveTo>
                    <a:cubicBezTo>
                      <a:pt x="1" y="3569"/>
                      <a:pt x="2881" y="6479"/>
                      <a:pt x="6443" y="6479"/>
                    </a:cubicBezTo>
                    <a:cubicBezTo>
                      <a:pt x="10006" y="6479"/>
                      <a:pt x="12886" y="3569"/>
                      <a:pt x="12850" y="1"/>
                    </a:cubicBezTo>
                    <a:lnTo>
                      <a:pt x="12488" y="1"/>
                    </a:lnTo>
                    <a:cubicBezTo>
                      <a:pt x="12482" y="3338"/>
                      <a:pt x="9780" y="6046"/>
                      <a:pt x="6443" y="6046"/>
                    </a:cubicBezTo>
                    <a:cubicBezTo>
                      <a:pt x="3106" y="6046"/>
                      <a:pt x="398" y="3338"/>
                      <a:pt x="3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9" name="Google Shape;719;p20"/>
            <p:cNvGrpSpPr/>
            <p:nvPr/>
          </p:nvGrpSpPr>
          <p:grpSpPr>
            <a:xfrm>
              <a:off x="715550" y="176532"/>
              <a:ext cx="7713000" cy="113150"/>
              <a:chOff x="715550" y="802138"/>
              <a:chExt cx="7713000" cy="113150"/>
            </a:xfrm>
          </p:grpSpPr>
          <p:cxnSp>
            <p:nvCxnSpPr>
              <p:cNvPr id="720" name="Google Shape;720;p20"/>
              <p:cNvCxnSpPr/>
              <p:nvPr/>
            </p:nvCxnSpPr>
            <p:spPr>
              <a:xfrm>
                <a:off x="715550" y="859888"/>
                <a:ext cx="7713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721" name="Google Shape;721;p20"/>
              <p:cNvSpPr/>
              <p:nvPr/>
            </p:nvSpPr>
            <p:spPr>
              <a:xfrm>
                <a:off x="8371350" y="802138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0"/>
              <p:cNvSpPr/>
              <p:nvPr/>
            </p:nvSpPr>
            <p:spPr>
              <a:xfrm rot="10800000" flipH="1">
                <a:off x="8371350" y="858713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4" name="Google Shape;7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0"/>
            <a:ext cx="9144002" cy="5144693"/>
          </a:xfrm>
          <a:prstGeom prst="rect">
            <a:avLst/>
          </a:prstGeom>
          <a:noFill/>
          <a:ln>
            <a:noFill/>
          </a:ln>
        </p:spPr>
      </p:pic>
      <p:sp>
        <p:nvSpPr>
          <p:cNvPr id="725" name="Google Shape;725;p21"/>
          <p:cNvSpPr txBox="1">
            <a:spLocks noGrp="1"/>
          </p:cNvSpPr>
          <p:nvPr>
            <p:ph type="subTitle" idx="1"/>
          </p:nvPr>
        </p:nvSpPr>
        <p:spPr>
          <a:xfrm>
            <a:off x="715538" y="3474263"/>
            <a:ext cx="6023100" cy="4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6" name="Google Shape;726;p21"/>
          <p:cNvSpPr txBox="1">
            <a:spLocks noGrp="1"/>
          </p:cNvSpPr>
          <p:nvPr>
            <p:ph type="subTitle" idx="2"/>
          </p:nvPr>
        </p:nvSpPr>
        <p:spPr>
          <a:xfrm>
            <a:off x="715567" y="1128586"/>
            <a:ext cx="6023100" cy="18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7" name="Google Shape;727;p21"/>
          <p:cNvSpPr/>
          <p:nvPr/>
        </p:nvSpPr>
        <p:spPr>
          <a:xfrm>
            <a:off x="3911744" y="4605313"/>
            <a:ext cx="1320600" cy="208472"/>
          </a:xfrm>
          <a:custGeom>
            <a:avLst/>
            <a:gdLst/>
            <a:ahLst/>
            <a:cxnLst/>
            <a:rect l="l" t="t" r="r" b="b"/>
            <a:pathLst>
              <a:path w="37951" h="5991" extrusionOk="0">
                <a:moveTo>
                  <a:pt x="0" y="1"/>
                </a:moveTo>
                <a:lnTo>
                  <a:pt x="0" y="1190"/>
                </a:lnTo>
                <a:lnTo>
                  <a:pt x="5432" y="1190"/>
                </a:lnTo>
                <a:lnTo>
                  <a:pt x="5432" y="1"/>
                </a:lnTo>
                <a:close/>
                <a:moveTo>
                  <a:pt x="10849" y="1"/>
                </a:moveTo>
                <a:lnTo>
                  <a:pt x="10849" y="1190"/>
                </a:lnTo>
                <a:lnTo>
                  <a:pt x="16267" y="1190"/>
                </a:lnTo>
                <a:lnTo>
                  <a:pt x="16267" y="1"/>
                </a:lnTo>
                <a:close/>
                <a:moveTo>
                  <a:pt x="21684" y="1"/>
                </a:moveTo>
                <a:lnTo>
                  <a:pt x="21684" y="1190"/>
                </a:lnTo>
                <a:lnTo>
                  <a:pt x="27101" y="1190"/>
                </a:lnTo>
                <a:lnTo>
                  <a:pt x="27101" y="1"/>
                </a:lnTo>
                <a:close/>
                <a:moveTo>
                  <a:pt x="5432" y="1190"/>
                </a:moveTo>
                <a:lnTo>
                  <a:pt x="5432" y="2394"/>
                </a:lnTo>
                <a:lnTo>
                  <a:pt x="10849" y="2394"/>
                </a:lnTo>
                <a:lnTo>
                  <a:pt x="10849" y="1190"/>
                </a:lnTo>
                <a:close/>
                <a:moveTo>
                  <a:pt x="16267" y="1190"/>
                </a:moveTo>
                <a:lnTo>
                  <a:pt x="16267" y="2394"/>
                </a:lnTo>
                <a:lnTo>
                  <a:pt x="21684" y="2394"/>
                </a:lnTo>
                <a:lnTo>
                  <a:pt x="21684" y="1190"/>
                </a:lnTo>
                <a:close/>
                <a:moveTo>
                  <a:pt x="0" y="2394"/>
                </a:moveTo>
                <a:lnTo>
                  <a:pt x="0" y="3583"/>
                </a:lnTo>
                <a:lnTo>
                  <a:pt x="5432" y="3583"/>
                </a:lnTo>
                <a:lnTo>
                  <a:pt x="5432" y="2394"/>
                </a:lnTo>
                <a:close/>
                <a:moveTo>
                  <a:pt x="10849" y="2394"/>
                </a:moveTo>
                <a:lnTo>
                  <a:pt x="10849" y="3583"/>
                </a:lnTo>
                <a:lnTo>
                  <a:pt x="16267" y="3583"/>
                </a:lnTo>
                <a:lnTo>
                  <a:pt x="16267" y="2394"/>
                </a:lnTo>
                <a:close/>
                <a:moveTo>
                  <a:pt x="21684" y="2394"/>
                </a:moveTo>
                <a:lnTo>
                  <a:pt x="21684" y="3583"/>
                </a:lnTo>
                <a:lnTo>
                  <a:pt x="27101" y="3583"/>
                </a:lnTo>
                <a:lnTo>
                  <a:pt x="27101" y="2394"/>
                </a:lnTo>
                <a:close/>
                <a:moveTo>
                  <a:pt x="32519" y="1"/>
                </a:moveTo>
                <a:lnTo>
                  <a:pt x="32519" y="1190"/>
                </a:lnTo>
                <a:lnTo>
                  <a:pt x="27116" y="1190"/>
                </a:lnTo>
                <a:lnTo>
                  <a:pt x="27116" y="2394"/>
                </a:lnTo>
                <a:lnTo>
                  <a:pt x="32519" y="2394"/>
                </a:lnTo>
                <a:lnTo>
                  <a:pt x="32519" y="3583"/>
                </a:lnTo>
                <a:lnTo>
                  <a:pt x="37950" y="3583"/>
                </a:lnTo>
                <a:lnTo>
                  <a:pt x="37950" y="2394"/>
                </a:lnTo>
                <a:lnTo>
                  <a:pt x="32533" y="2394"/>
                </a:lnTo>
                <a:lnTo>
                  <a:pt x="32533" y="1190"/>
                </a:lnTo>
                <a:lnTo>
                  <a:pt x="37950" y="1190"/>
                </a:lnTo>
                <a:lnTo>
                  <a:pt x="37950" y="1"/>
                </a:lnTo>
                <a:close/>
                <a:moveTo>
                  <a:pt x="5432" y="3583"/>
                </a:moveTo>
                <a:lnTo>
                  <a:pt x="5432" y="4787"/>
                </a:lnTo>
                <a:lnTo>
                  <a:pt x="10849" y="4787"/>
                </a:lnTo>
                <a:lnTo>
                  <a:pt x="10849" y="3583"/>
                </a:lnTo>
                <a:close/>
                <a:moveTo>
                  <a:pt x="16267" y="3583"/>
                </a:moveTo>
                <a:lnTo>
                  <a:pt x="16267" y="4787"/>
                </a:lnTo>
                <a:lnTo>
                  <a:pt x="21684" y="4787"/>
                </a:lnTo>
                <a:lnTo>
                  <a:pt x="21684" y="3583"/>
                </a:lnTo>
                <a:close/>
                <a:moveTo>
                  <a:pt x="27101" y="3583"/>
                </a:moveTo>
                <a:lnTo>
                  <a:pt x="27101" y="4787"/>
                </a:lnTo>
                <a:lnTo>
                  <a:pt x="32519" y="4787"/>
                </a:lnTo>
                <a:lnTo>
                  <a:pt x="32519" y="3583"/>
                </a:lnTo>
                <a:close/>
                <a:moveTo>
                  <a:pt x="0" y="4787"/>
                </a:moveTo>
                <a:lnTo>
                  <a:pt x="0" y="5990"/>
                </a:lnTo>
                <a:lnTo>
                  <a:pt x="5432" y="5990"/>
                </a:lnTo>
                <a:lnTo>
                  <a:pt x="5432" y="4787"/>
                </a:lnTo>
                <a:close/>
                <a:moveTo>
                  <a:pt x="10849" y="4787"/>
                </a:moveTo>
                <a:lnTo>
                  <a:pt x="10849" y="5990"/>
                </a:lnTo>
                <a:lnTo>
                  <a:pt x="16267" y="5990"/>
                </a:lnTo>
                <a:lnTo>
                  <a:pt x="16267" y="4787"/>
                </a:lnTo>
                <a:close/>
                <a:moveTo>
                  <a:pt x="21684" y="4787"/>
                </a:moveTo>
                <a:lnTo>
                  <a:pt x="21684" y="5990"/>
                </a:lnTo>
                <a:lnTo>
                  <a:pt x="27101" y="5990"/>
                </a:lnTo>
                <a:lnTo>
                  <a:pt x="27101" y="4787"/>
                </a:lnTo>
                <a:close/>
                <a:moveTo>
                  <a:pt x="32519" y="4787"/>
                </a:moveTo>
                <a:lnTo>
                  <a:pt x="32519" y="5990"/>
                </a:lnTo>
                <a:lnTo>
                  <a:pt x="37950" y="5990"/>
                </a:lnTo>
                <a:lnTo>
                  <a:pt x="37950" y="4787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3"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Google Shape;102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2" cy="51446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6" name="Google Shape;1026;p32"/>
          <p:cNvGrpSpPr/>
          <p:nvPr/>
        </p:nvGrpSpPr>
        <p:grpSpPr>
          <a:xfrm>
            <a:off x="-713457" y="176532"/>
            <a:ext cx="10576028" cy="5148907"/>
            <a:chOff x="-713457" y="176532"/>
            <a:chExt cx="10576028" cy="5148907"/>
          </a:xfrm>
        </p:grpSpPr>
        <p:sp>
          <p:nvSpPr>
            <p:cNvPr id="1027" name="Google Shape;1027;p32"/>
            <p:cNvSpPr/>
            <p:nvPr/>
          </p:nvSpPr>
          <p:spPr>
            <a:xfrm>
              <a:off x="7107850" y="4605250"/>
              <a:ext cx="1320600" cy="208472"/>
            </a:xfrm>
            <a:custGeom>
              <a:avLst/>
              <a:gdLst/>
              <a:ahLst/>
              <a:cxnLst/>
              <a:rect l="l" t="t" r="r" b="b"/>
              <a:pathLst>
                <a:path w="37951" h="5991" extrusionOk="0">
                  <a:moveTo>
                    <a:pt x="0" y="1"/>
                  </a:moveTo>
                  <a:lnTo>
                    <a:pt x="0" y="1190"/>
                  </a:lnTo>
                  <a:lnTo>
                    <a:pt x="5432" y="1190"/>
                  </a:lnTo>
                  <a:lnTo>
                    <a:pt x="5432" y="1"/>
                  </a:lnTo>
                  <a:close/>
                  <a:moveTo>
                    <a:pt x="10849" y="1"/>
                  </a:moveTo>
                  <a:lnTo>
                    <a:pt x="10849" y="1190"/>
                  </a:lnTo>
                  <a:lnTo>
                    <a:pt x="16267" y="1190"/>
                  </a:lnTo>
                  <a:lnTo>
                    <a:pt x="16267" y="1"/>
                  </a:lnTo>
                  <a:close/>
                  <a:moveTo>
                    <a:pt x="21684" y="1"/>
                  </a:moveTo>
                  <a:lnTo>
                    <a:pt x="21684" y="1190"/>
                  </a:lnTo>
                  <a:lnTo>
                    <a:pt x="27101" y="1190"/>
                  </a:lnTo>
                  <a:lnTo>
                    <a:pt x="27101" y="1"/>
                  </a:lnTo>
                  <a:close/>
                  <a:moveTo>
                    <a:pt x="5432" y="1190"/>
                  </a:moveTo>
                  <a:lnTo>
                    <a:pt x="5432" y="2394"/>
                  </a:lnTo>
                  <a:lnTo>
                    <a:pt x="10849" y="2394"/>
                  </a:lnTo>
                  <a:lnTo>
                    <a:pt x="10849" y="1190"/>
                  </a:lnTo>
                  <a:close/>
                  <a:moveTo>
                    <a:pt x="16267" y="1190"/>
                  </a:moveTo>
                  <a:lnTo>
                    <a:pt x="16267" y="2394"/>
                  </a:lnTo>
                  <a:lnTo>
                    <a:pt x="21684" y="2394"/>
                  </a:lnTo>
                  <a:lnTo>
                    <a:pt x="21684" y="1190"/>
                  </a:lnTo>
                  <a:close/>
                  <a:moveTo>
                    <a:pt x="0" y="2394"/>
                  </a:moveTo>
                  <a:lnTo>
                    <a:pt x="0" y="3583"/>
                  </a:lnTo>
                  <a:lnTo>
                    <a:pt x="5432" y="3583"/>
                  </a:lnTo>
                  <a:lnTo>
                    <a:pt x="5432" y="2394"/>
                  </a:lnTo>
                  <a:close/>
                  <a:moveTo>
                    <a:pt x="10849" y="2394"/>
                  </a:moveTo>
                  <a:lnTo>
                    <a:pt x="10849" y="3583"/>
                  </a:lnTo>
                  <a:lnTo>
                    <a:pt x="16267" y="3583"/>
                  </a:lnTo>
                  <a:lnTo>
                    <a:pt x="16267" y="2394"/>
                  </a:lnTo>
                  <a:close/>
                  <a:moveTo>
                    <a:pt x="21684" y="2394"/>
                  </a:moveTo>
                  <a:lnTo>
                    <a:pt x="21684" y="3583"/>
                  </a:lnTo>
                  <a:lnTo>
                    <a:pt x="27101" y="3583"/>
                  </a:lnTo>
                  <a:lnTo>
                    <a:pt x="27101" y="2394"/>
                  </a:lnTo>
                  <a:close/>
                  <a:moveTo>
                    <a:pt x="32519" y="1"/>
                  </a:moveTo>
                  <a:lnTo>
                    <a:pt x="32519" y="1190"/>
                  </a:lnTo>
                  <a:lnTo>
                    <a:pt x="27116" y="1190"/>
                  </a:lnTo>
                  <a:lnTo>
                    <a:pt x="27116" y="2394"/>
                  </a:lnTo>
                  <a:lnTo>
                    <a:pt x="32519" y="2394"/>
                  </a:lnTo>
                  <a:lnTo>
                    <a:pt x="32519" y="3583"/>
                  </a:lnTo>
                  <a:lnTo>
                    <a:pt x="37950" y="3583"/>
                  </a:lnTo>
                  <a:lnTo>
                    <a:pt x="37950" y="2394"/>
                  </a:lnTo>
                  <a:lnTo>
                    <a:pt x="32533" y="2394"/>
                  </a:lnTo>
                  <a:lnTo>
                    <a:pt x="32533" y="1190"/>
                  </a:lnTo>
                  <a:lnTo>
                    <a:pt x="37950" y="1190"/>
                  </a:lnTo>
                  <a:lnTo>
                    <a:pt x="37950" y="1"/>
                  </a:lnTo>
                  <a:close/>
                  <a:moveTo>
                    <a:pt x="5432" y="3583"/>
                  </a:moveTo>
                  <a:lnTo>
                    <a:pt x="5432" y="4787"/>
                  </a:lnTo>
                  <a:lnTo>
                    <a:pt x="10849" y="4787"/>
                  </a:lnTo>
                  <a:lnTo>
                    <a:pt x="10849" y="3583"/>
                  </a:lnTo>
                  <a:close/>
                  <a:moveTo>
                    <a:pt x="16267" y="3583"/>
                  </a:moveTo>
                  <a:lnTo>
                    <a:pt x="16267" y="4787"/>
                  </a:lnTo>
                  <a:lnTo>
                    <a:pt x="21684" y="4787"/>
                  </a:lnTo>
                  <a:lnTo>
                    <a:pt x="21684" y="3583"/>
                  </a:lnTo>
                  <a:close/>
                  <a:moveTo>
                    <a:pt x="27101" y="3583"/>
                  </a:moveTo>
                  <a:lnTo>
                    <a:pt x="27101" y="4787"/>
                  </a:lnTo>
                  <a:lnTo>
                    <a:pt x="32519" y="4787"/>
                  </a:lnTo>
                  <a:lnTo>
                    <a:pt x="32519" y="3583"/>
                  </a:lnTo>
                  <a:close/>
                  <a:moveTo>
                    <a:pt x="0" y="4787"/>
                  </a:moveTo>
                  <a:lnTo>
                    <a:pt x="0" y="5990"/>
                  </a:lnTo>
                  <a:lnTo>
                    <a:pt x="5432" y="5990"/>
                  </a:lnTo>
                  <a:lnTo>
                    <a:pt x="5432" y="4787"/>
                  </a:lnTo>
                  <a:close/>
                  <a:moveTo>
                    <a:pt x="10849" y="4787"/>
                  </a:moveTo>
                  <a:lnTo>
                    <a:pt x="10849" y="5990"/>
                  </a:lnTo>
                  <a:lnTo>
                    <a:pt x="16267" y="5990"/>
                  </a:lnTo>
                  <a:lnTo>
                    <a:pt x="16267" y="4787"/>
                  </a:lnTo>
                  <a:close/>
                  <a:moveTo>
                    <a:pt x="21684" y="4787"/>
                  </a:moveTo>
                  <a:lnTo>
                    <a:pt x="21684" y="5990"/>
                  </a:lnTo>
                  <a:lnTo>
                    <a:pt x="27101" y="5990"/>
                  </a:lnTo>
                  <a:lnTo>
                    <a:pt x="27101" y="4787"/>
                  </a:lnTo>
                  <a:close/>
                  <a:moveTo>
                    <a:pt x="32519" y="4787"/>
                  </a:moveTo>
                  <a:lnTo>
                    <a:pt x="32519" y="5990"/>
                  </a:lnTo>
                  <a:lnTo>
                    <a:pt x="37950" y="5990"/>
                  </a:lnTo>
                  <a:lnTo>
                    <a:pt x="37950" y="478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8" name="Google Shape;1028;p32"/>
            <p:cNvGrpSpPr/>
            <p:nvPr/>
          </p:nvGrpSpPr>
          <p:grpSpPr>
            <a:xfrm>
              <a:off x="715550" y="176532"/>
              <a:ext cx="7713000" cy="113150"/>
              <a:chOff x="715550" y="802138"/>
              <a:chExt cx="7713000" cy="113150"/>
            </a:xfrm>
          </p:grpSpPr>
          <p:cxnSp>
            <p:nvCxnSpPr>
              <p:cNvPr id="1029" name="Google Shape;1029;p32"/>
              <p:cNvCxnSpPr/>
              <p:nvPr/>
            </p:nvCxnSpPr>
            <p:spPr>
              <a:xfrm>
                <a:off x="715550" y="859888"/>
                <a:ext cx="7713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30" name="Google Shape;1030;p32"/>
              <p:cNvSpPr/>
              <p:nvPr/>
            </p:nvSpPr>
            <p:spPr>
              <a:xfrm>
                <a:off x="8371350" y="802138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2"/>
              <p:cNvSpPr/>
              <p:nvPr/>
            </p:nvSpPr>
            <p:spPr>
              <a:xfrm rot="10800000" flipH="1">
                <a:off x="8371350" y="858713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2" name="Google Shape;1032;p32"/>
            <p:cNvGrpSpPr/>
            <p:nvPr/>
          </p:nvGrpSpPr>
          <p:grpSpPr>
            <a:xfrm>
              <a:off x="-713457" y="3891225"/>
              <a:ext cx="1434124" cy="1434214"/>
              <a:chOff x="-2585450" y="-2429500"/>
              <a:chExt cx="2366150" cy="2366300"/>
            </a:xfrm>
          </p:grpSpPr>
          <p:sp>
            <p:nvSpPr>
              <p:cNvPr id="1033" name="Google Shape;1033;p32"/>
              <p:cNvSpPr/>
              <p:nvPr/>
            </p:nvSpPr>
            <p:spPr>
              <a:xfrm>
                <a:off x="-2585450" y="-2429500"/>
                <a:ext cx="2366150" cy="2366300"/>
              </a:xfrm>
              <a:custGeom>
                <a:avLst/>
                <a:gdLst/>
                <a:ahLst/>
                <a:cxnLst/>
                <a:rect l="l" t="t" r="r" b="b"/>
                <a:pathLst>
                  <a:path w="94646" h="94652" extrusionOk="0">
                    <a:moveTo>
                      <a:pt x="47326" y="363"/>
                    </a:moveTo>
                    <a:cubicBezTo>
                      <a:pt x="73221" y="363"/>
                      <a:pt x="94289" y="21431"/>
                      <a:pt x="94289" y="47326"/>
                    </a:cubicBezTo>
                    <a:cubicBezTo>
                      <a:pt x="94289" y="73221"/>
                      <a:pt x="73221" y="94289"/>
                      <a:pt x="47326" y="94289"/>
                    </a:cubicBezTo>
                    <a:cubicBezTo>
                      <a:pt x="21430" y="94289"/>
                      <a:pt x="363" y="73221"/>
                      <a:pt x="363" y="47326"/>
                    </a:cubicBezTo>
                    <a:cubicBezTo>
                      <a:pt x="363" y="21431"/>
                      <a:pt x="21430" y="363"/>
                      <a:pt x="47326" y="363"/>
                    </a:cubicBezTo>
                    <a:close/>
                    <a:moveTo>
                      <a:pt x="47326" y="1"/>
                    </a:moveTo>
                    <a:cubicBezTo>
                      <a:pt x="21228" y="1"/>
                      <a:pt x="0" y="21235"/>
                      <a:pt x="0" y="47326"/>
                    </a:cubicBezTo>
                    <a:cubicBezTo>
                      <a:pt x="0" y="73423"/>
                      <a:pt x="21228" y="94651"/>
                      <a:pt x="47326" y="94651"/>
                    </a:cubicBezTo>
                    <a:cubicBezTo>
                      <a:pt x="73417" y="94651"/>
                      <a:pt x="94645" y="73423"/>
                      <a:pt x="94645" y="47326"/>
                    </a:cubicBezTo>
                    <a:cubicBezTo>
                      <a:pt x="94645" y="21229"/>
                      <a:pt x="73417" y="1"/>
                      <a:pt x="473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034" name="Google Shape;1034;p32"/>
              <p:cNvSpPr/>
              <p:nvPr/>
            </p:nvSpPr>
            <p:spPr>
              <a:xfrm>
                <a:off x="-2492525" y="-2336425"/>
                <a:ext cx="2180275" cy="2180300"/>
              </a:xfrm>
              <a:custGeom>
                <a:avLst/>
                <a:gdLst/>
                <a:ahLst/>
                <a:cxnLst/>
                <a:rect l="l" t="t" r="r" b="b"/>
                <a:pathLst>
                  <a:path w="87211" h="87212" extrusionOk="0">
                    <a:moveTo>
                      <a:pt x="43609" y="363"/>
                    </a:moveTo>
                    <a:cubicBezTo>
                      <a:pt x="67450" y="363"/>
                      <a:pt x="86849" y="19762"/>
                      <a:pt x="86849" y="43603"/>
                    </a:cubicBezTo>
                    <a:cubicBezTo>
                      <a:pt x="86849" y="67450"/>
                      <a:pt x="67450" y="86849"/>
                      <a:pt x="43609" y="86849"/>
                    </a:cubicBezTo>
                    <a:cubicBezTo>
                      <a:pt x="19762" y="86849"/>
                      <a:pt x="363" y="67450"/>
                      <a:pt x="363" y="43603"/>
                    </a:cubicBezTo>
                    <a:cubicBezTo>
                      <a:pt x="363" y="19762"/>
                      <a:pt x="19762" y="363"/>
                      <a:pt x="43609" y="363"/>
                    </a:cubicBezTo>
                    <a:close/>
                    <a:moveTo>
                      <a:pt x="43609" y="1"/>
                    </a:moveTo>
                    <a:cubicBezTo>
                      <a:pt x="19566" y="1"/>
                      <a:pt x="0" y="19560"/>
                      <a:pt x="0" y="43603"/>
                    </a:cubicBezTo>
                    <a:cubicBezTo>
                      <a:pt x="0" y="67646"/>
                      <a:pt x="19566" y="87211"/>
                      <a:pt x="43609" y="87211"/>
                    </a:cubicBezTo>
                    <a:cubicBezTo>
                      <a:pt x="67651" y="87211"/>
                      <a:pt x="87211" y="67646"/>
                      <a:pt x="87211" y="43603"/>
                    </a:cubicBezTo>
                    <a:cubicBezTo>
                      <a:pt x="87211" y="19560"/>
                      <a:pt x="67651" y="1"/>
                      <a:pt x="436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035" name="Google Shape;1035;p32"/>
              <p:cNvSpPr/>
              <p:nvPr/>
            </p:nvSpPr>
            <p:spPr>
              <a:xfrm>
                <a:off x="-2399450" y="-2243500"/>
                <a:ext cx="1994125" cy="1994300"/>
              </a:xfrm>
              <a:custGeom>
                <a:avLst/>
                <a:gdLst/>
                <a:ahLst/>
                <a:cxnLst/>
                <a:rect l="l" t="t" r="r" b="b"/>
                <a:pathLst>
                  <a:path w="79765" h="79772" extrusionOk="0">
                    <a:moveTo>
                      <a:pt x="39886" y="363"/>
                    </a:moveTo>
                    <a:cubicBezTo>
                      <a:pt x="61678" y="363"/>
                      <a:pt x="79409" y="18094"/>
                      <a:pt x="79409" y="39886"/>
                    </a:cubicBezTo>
                    <a:cubicBezTo>
                      <a:pt x="79409" y="61678"/>
                      <a:pt x="61678" y="79409"/>
                      <a:pt x="39886" y="79409"/>
                    </a:cubicBezTo>
                    <a:cubicBezTo>
                      <a:pt x="18087" y="79409"/>
                      <a:pt x="363" y="61678"/>
                      <a:pt x="363" y="39886"/>
                    </a:cubicBezTo>
                    <a:cubicBezTo>
                      <a:pt x="363" y="18094"/>
                      <a:pt x="18087" y="363"/>
                      <a:pt x="39886" y="363"/>
                    </a:cubicBezTo>
                    <a:close/>
                    <a:moveTo>
                      <a:pt x="39886" y="1"/>
                    </a:moveTo>
                    <a:cubicBezTo>
                      <a:pt x="17892" y="1"/>
                      <a:pt x="1" y="17892"/>
                      <a:pt x="1" y="39886"/>
                    </a:cubicBezTo>
                    <a:cubicBezTo>
                      <a:pt x="1" y="61880"/>
                      <a:pt x="17892" y="79771"/>
                      <a:pt x="39886" y="79771"/>
                    </a:cubicBezTo>
                    <a:cubicBezTo>
                      <a:pt x="61874" y="79771"/>
                      <a:pt x="79765" y="61880"/>
                      <a:pt x="79765" y="39886"/>
                    </a:cubicBezTo>
                    <a:cubicBezTo>
                      <a:pt x="79765" y="17892"/>
                      <a:pt x="61874" y="1"/>
                      <a:pt x="3988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036" name="Google Shape;1036;p32"/>
              <p:cNvSpPr/>
              <p:nvPr/>
            </p:nvSpPr>
            <p:spPr>
              <a:xfrm>
                <a:off x="-2306525" y="-2150425"/>
                <a:ext cx="1808275" cy="1808275"/>
              </a:xfrm>
              <a:custGeom>
                <a:avLst/>
                <a:gdLst/>
                <a:ahLst/>
                <a:cxnLst/>
                <a:rect l="l" t="t" r="r" b="b"/>
                <a:pathLst>
                  <a:path w="72331" h="72331" extrusionOk="0">
                    <a:moveTo>
                      <a:pt x="36169" y="363"/>
                    </a:moveTo>
                    <a:cubicBezTo>
                      <a:pt x="55912" y="363"/>
                      <a:pt x="71969" y="16425"/>
                      <a:pt x="71969" y="36163"/>
                    </a:cubicBezTo>
                    <a:cubicBezTo>
                      <a:pt x="71969" y="55907"/>
                      <a:pt x="55906" y="71969"/>
                      <a:pt x="36169" y="71969"/>
                    </a:cubicBezTo>
                    <a:cubicBezTo>
                      <a:pt x="16425" y="71969"/>
                      <a:pt x="363" y="55907"/>
                      <a:pt x="363" y="36163"/>
                    </a:cubicBezTo>
                    <a:cubicBezTo>
                      <a:pt x="363" y="16419"/>
                      <a:pt x="16425" y="363"/>
                      <a:pt x="36169" y="363"/>
                    </a:cubicBezTo>
                    <a:close/>
                    <a:moveTo>
                      <a:pt x="36169" y="1"/>
                    </a:moveTo>
                    <a:cubicBezTo>
                      <a:pt x="16229" y="1"/>
                      <a:pt x="1" y="16223"/>
                      <a:pt x="1" y="36163"/>
                    </a:cubicBezTo>
                    <a:cubicBezTo>
                      <a:pt x="1" y="56109"/>
                      <a:pt x="16229" y="72331"/>
                      <a:pt x="36169" y="72331"/>
                    </a:cubicBezTo>
                    <a:cubicBezTo>
                      <a:pt x="56108" y="72331"/>
                      <a:pt x="72331" y="56103"/>
                      <a:pt x="72331" y="36163"/>
                    </a:cubicBezTo>
                    <a:cubicBezTo>
                      <a:pt x="72331" y="16223"/>
                      <a:pt x="56108" y="1"/>
                      <a:pt x="361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037" name="Google Shape;1037;p32"/>
              <p:cNvSpPr/>
              <p:nvPr/>
            </p:nvSpPr>
            <p:spPr>
              <a:xfrm>
                <a:off x="-2213450" y="-2057350"/>
                <a:ext cx="1622275" cy="1622275"/>
              </a:xfrm>
              <a:custGeom>
                <a:avLst/>
                <a:gdLst/>
                <a:ahLst/>
                <a:cxnLst/>
                <a:rect l="l" t="t" r="r" b="b"/>
                <a:pathLst>
                  <a:path w="64891" h="64891" extrusionOk="0">
                    <a:moveTo>
                      <a:pt x="32446" y="357"/>
                    </a:moveTo>
                    <a:cubicBezTo>
                      <a:pt x="50135" y="357"/>
                      <a:pt x="64528" y="14751"/>
                      <a:pt x="64528" y="32446"/>
                    </a:cubicBezTo>
                    <a:cubicBezTo>
                      <a:pt x="64528" y="50135"/>
                      <a:pt x="50135" y="64529"/>
                      <a:pt x="32446" y="64529"/>
                    </a:cubicBezTo>
                    <a:cubicBezTo>
                      <a:pt x="14751" y="64529"/>
                      <a:pt x="357" y="50135"/>
                      <a:pt x="357" y="32446"/>
                    </a:cubicBezTo>
                    <a:cubicBezTo>
                      <a:pt x="357" y="14751"/>
                      <a:pt x="14751" y="357"/>
                      <a:pt x="32446" y="357"/>
                    </a:cubicBezTo>
                    <a:close/>
                    <a:moveTo>
                      <a:pt x="32446" y="1"/>
                    </a:moveTo>
                    <a:cubicBezTo>
                      <a:pt x="14555" y="1"/>
                      <a:pt x="1" y="14555"/>
                      <a:pt x="1" y="32446"/>
                    </a:cubicBezTo>
                    <a:cubicBezTo>
                      <a:pt x="1" y="50331"/>
                      <a:pt x="14555" y="64891"/>
                      <a:pt x="32446" y="64891"/>
                    </a:cubicBezTo>
                    <a:cubicBezTo>
                      <a:pt x="50337" y="64891"/>
                      <a:pt x="64891" y="50331"/>
                      <a:pt x="64891" y="32446"/>
                    </a:cubicBezTo>
                    <a:cubicBezTo>
                      <a:pt x="64891" y="14555"/>
                      <a:pt x="50331" y="1"/>
                      <a:pt x="324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038" name="Google Shape;1038;p32"/>
              <p:cNvSpPr/>
              <p:nvPr/>
            </p:nvSpPr>
            <p:spPr>
              <a:xfrm>
                <a:off x="-2120525" y="-1964400"/>
                <a:ext cx="1436275" cy="1436250"/>
              </a:xfrm>
              <a:custGeom>
                <a:avLst/>
                <a:gdLst/>
                <a:ahLst/>
                <a:cxnLst/>
                <a:rect l="l" t="t" r="r" b="b"/>
                <a:pathLst>
                  <a:path w="57451" h="57450" extrusionOk="0">
                    <a:moveTo>
                      <a:pt x="28729" y="356"/>
                    </a:moveTo>
                    <a:cubicBezTo>
                      <a:pt x="44369" y="362"/>
                      <a:pt x="57094" y="13081"/>
                      <a:pt x="57094" y="28722"/>
                    </a:cubicBezTo>
                    <a:cubicBezTo>
                      <a:pt x="57094" y="44363"/>
                      <a:pt x="44369" y="57088"/>
                      <a:pt x="28729" y="57088"/>
                    </a:cubicBezTo>
                    <a:cubicBezTo>
                      <a:pt x="13088" y="57088"/>
                      <a:pt x="363" y="44363"/>
                      <a:pt x="363" y="28722"/>
                    </a:cubicBezTo>
                    <a:cubicBezTo>
                      <a:pt x="363" y="13081"/>
                      <a:pt x="13088" y="356"/>
                      <a:pt x="28729" y="356"/>
                    </a:cubicBezTo>
                    <a:close/>
                    <a:moveTo>
                      <a:pt x="28729" y="0"/>
                    </a:moveTo>
                    <a:cubicBezTo>
                      <a:pt x="12886" y="0"/>
                      <a:pt x="1" y="12885"/>
                      <a:pt x="1" y="28722"/>
                    </a:cubicBezTo>
                    <a:cubicBezTo>
                      <a:pt x="1" y="44558"/>
                      <a:pt x="12886" y="57450"/>
                      <a:pt x="28729" y="57450"/>
                    </a:cubicBezTo>
                    <a:cubicBezTo>
                      <a:pt x="44565" y="57450"/>
                      <a:pt x="57451" y="44564"/>
                      <a:pt x="57451" y="28722"/>
                    </a:cubicBezTo>
                    <a:cubicBezTo>
                      <a:pt x="57451" y="12885"/>
                      <a:pt x="44565" y="0"/>
                      <a:pt x="287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039" name="Google Shape;1039;p32"/>
              <p:cNvSpPr/>
              <p:nvPr/>
            </p:nvSpPr>
            <p:spPr>
              <a:xfrm>
                <a:off x="-2027425" y="-1871325"/>
                <a:ext cx="1250250" cy="1250100"/>
              </a:xfrm>
              <a:custGeom>
                <a:avLst/>
                <a:gdLst/>
                <a:ahLst/>
                <a:cxnLst/>
                <a:rect l="l" t="t" r="r" b="b"/>
                <a:pathLst>
                  <a:path w="50010" h="50004" extrusionOk="0">
                    <a:moveTo>
                      <a:pt x="25005" y="357"/>
                    </a:moveTo>
                    <a:cubicBezTo>
                      <a:pt x="38591" y="357"/>
                      <a:pt x="49647" y="11413"/>
                      <a:pt x="49647" y="24999"/>
                    </a:cubicBezTo>
                    <a:cubicBezTo>
                      <a:pt x="49647" y="38585"/>
                      <a:pt x="38591" y="49641"/>
                      <a:pt x="25005" y="49641"/>
                    </a:cubicBezTo>
                    <a:cubicBezTo>
                      <a:pt x="11413" y="49641"/>
                      <a:pt x="362" y="38579"/>
                      <a:pt x="362" y="24999"/>
                    </a:cubicBezTo>
                    <a:cubicBezTo>
                      <a:pt x="362" y="11413"/>
                      <a:pt x="11413" y="357"/>
                      <a:pt x="25005" y="357"/>
                    </a:cubicBezTo>
                    <a:close/>
                    <a:moveTo>
                      <a:pt x="25005" y="0"/>
                    </a:moveTo>
                    <a:cubicBezTo>
                      <a:pt x="11217" y="0"/>
                      <a:pt x="0" y="11211"/>
                      <a:pt x="0" y="24999"/>
                    </a:cubicBezTo>
                    <a:cubicBezTo>
                      <a:pt x="0" y="38787"/>
                      <a:pt x="11217" y="50004"/>
                      <a:pt x="25005" y="50004"/>
                    </a:cubicBezTo>
                    <a:cubicBezTo>
                      <a:pt x="38793" y="50004"/>
                      <a:pt x="50009" y="38787"/>
                      <a:pt x="50009" y="24999"/>
                    </a:cubicBezTo>
                    <a:cubicBezTo>
                      <a:pt x="50009" y="11211"/>
                      <a:pt x="38793" y="0"/>
                      <a:pt x="250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040" name="Google Shape;1040;p32"/>
              <p:cNvSpPr/>
              <p:nvPr/>
            </p:nvSpPr>
            <p:spPr>
              <a:xfrm>
                <a:off x="-1934500" y="-1778400"/>
                <a:ext cx="1064250" cy="1064250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42570" extrusionOk="0">
                    <a:moveTo>
                      <a:pt x="21288" y="357"/>
                    </a:moveTo>
                    <a:lnTo>
                      <a:pt x="21288" y="363"/>
                    </a:lnTo>
                    <a:cubicBezTo>
                      <a:pt x="32825" y="363"/>
                      <a:pt x="42213" y="9745"/>
                      <a:pt x="42213" y="21282"/>
                    </a:cubicBezTo>
                    <a:cubicBezTo>
                      <a:pt x="42213" y="32819"/>
                      <a:pt x="32825" y="42207"/>
                      <a:pt x="21288" y="42207"/>
                    </a:cubicBezTo>
                    <a:cubicBezTo>
                      <a:pt x="9750" y="42207"/>
                      <a:pt x="362" y="32819"/>
                      <a:pt x="362" y="21282"/>
                    </a:cubicBezTo>
                    <a:cubicBezTo>
                      <a:pt x="362" y="9745"/>
                      <a:pt x="9750" y="357"/>
                      <a:pt x="21288" y="357"/>
                    </a:cubicBezTo>
                    <a:close/>
                    <a:moveTo>
                      <a:pt x="21288" y="0"/>
                    </a:moveTo>
                    <a:cubicBezTo>
                      <a:pt x="9554" y="0"/>
                      <a:pt x="0" y="9549"/>
                      <a:pt x="0" y="21282"/>
                    </a:cubicBezTo>
                    <a:cubicBezTo>
                      <a:pt x="0" y="33021"/>
                      <a:pt x="9548" y="42569"/>
                      <a:pt x="21288" y="42569"/>
                    </a:cubicBezTo>
                    <a:cubicBezTo>
                      <a:pt x="33021" y="42569"/>
                      <a:pt x="42569" y="33021"/>
                      <a:pt x="42569" y="21282"/>
                    </a:cubicBezTo>
                    <a:cubicBezTo>
                      <a:pt x="42569" y="9549"/>
                      <a:pt x="33021" y="0"/>
                      <a:pt x="212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041" name="Google Shape;1041;p32"/>
              <p:cNvSpPr/>
              <p:nvPr/>
            </p:nvSpPr>
            <p:spPr>
              <a:xfrm>
                <a:off x="-1841425" y="-1685475"/>
                <a:ext cx="878250" cy="878250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35130" extrusionOk="0">
                    <a:moveTo>
                      <a:pt x="17565" y="363"/>
                    </a:moveTo>
                    <a:cubicBezTo>
                      <a:pt x="27048" y="363"/>
                      <a:pt x="34767" y="8082"/>
                      <a:pt x="34767" y="17565"/>
                    </a:cubicBezTo>
                    <a:cubicBezTo>
                      <a:pt x="34767" y="27054"/>
                      <a:pt x="27048" y="34773"/>
                      <a:pt x="17565" y="34773"/>
                    </a:cubicBezTo>
                    <a:cubicBezTo>
                      <a:pt x="8076" y="34773"/>
                      <a:pt x="357" y="27054"/>
                      <a:pt x="357" y="17565"/>
                    </a:cubicBezTo>
                    <a:cubicBezTo>
                      <a:pt x="357" y="8082"/>
                      <a:pt x="8076" y="363"/>
                      <a:pt x="17565" y="363"/>
                    </a:cubicBezTo>
                    <a:close/>
                    <a:moveTo>
                      <a:pt x="17565" y="1"/>
                    </a:moveTo>
                    <a:cubicBezTo>
                      <a:pt x="7880" y="1"/>
                      <a:pt x="0" y="7880"/>
                      <a:pt x="0" y="17565"/>
                    </a:cubicBezTo>
                    <a:cubicBezTo>
                      <a:pt x="0" y="27250"/>
                      <a:pt x="7880" y="35129"/>
                      <a:pt x="17565" y="35129"/>
                    </a:cubicBezTo>
                    <a:cubicBezTo>
                      <a:pt x="27249" y="35129"/>
                      <a:pt x="35129" y="27250"/>
                      <a:pt x="35129" y="17565"/>
                    </a:cubicBezTo>
                    <a:cubicBezTo>
                      <a:pt x="35129" y="7880"/>
                      <a:pt x="27249" y="1"/>
                      <a:pt x="175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042" name="Google Shape;1042;p32"/>
              <p:cNvSpPr/>
              <p:nvPr/>
            </p:nvSpPr>
            <p:spPr>
              <a:xfrm>
                <a:off x="-1748500" y="-1592400"/>
                <a:ext cx="692250" cy="692250"/>
              </a:xfrm>
              <a:custGeom>
                <a:avLst/>
                <a:gdLst/>
                <a:ahLst/>
                <a:cxnLst/>
                <a:rect l="l" t="t" r="r" b="b"/>
                <a:pathLst>
                  <a:path w="27690" h="27690" extrusionOk="0">
                    <a:moveTo>
                      <a:pt x="13848" y="357"/>
                    </a:moveTo>
                    <a:cubicBezTo>
                      <a:pt x="21282" y="357"/>
                      <a:pt x="27333" y="6408"/>
                      <a:pt x="27333" y="13842"/>
                    </a:cubicBezTo>
                    <a:cubicBezTo>
                      <a:pt x="27333" y="21276"/>
                      <a:pt x="21282" y="27327"/>
                      <a:pt x="13848" y="27327"/>
                    </a:cubicBezTo>
                    <a:cubicBezTo>
                      <a:pt x="6413" y="27327"/>
                      <a:pt x="363" y="21282"/>
                      <a:pt x="363" y="13842"/>
                    </a:cubicBezTo>
                    <a:cubicBezTo>
                      <a:pt x="363" y="6408"/>
                      <a:pt x="6413" y="357"/>
                      <a:pt x="13848" y="357"/>
                    </a:cubicBezTo>
                    <a:close/>
                    <a:moveTo>
                      <a:pt x="13848" y="1"/>
                    </a:moveTo>
                    <a:cubicBezTo>
                      <a:pt x="6211" y="1"/>
                      <a:pt x="0" y="6212"/>
                      <a:pt x="0" y="13842"/>
                    </a:cubicBezTo>
                    <a:cubicBezTo>
                      <a:pt x="0" y="21478"/>
                      <a:pt x="6211" y="27689"/>
                      <a:pt x="13848" y="27689"/>
                    </a:cubicBezTo>
                    <a:cubicBezTo>
                      <a:pt x="21478" y="27689"/>
                      <a:pt x="27689" y="21478"/>
                      <a:pt x="27689" y="13842"/>
                    </a:cubicBezTo>
                    <a:cubicBezTo>
                      <a:pt x="27689" y="6212"/>
                      <a:pt x="21478" y="1"/>
                      <a:pt x="138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043" name="Google Shape;1043;p32"/>
              <p:cNvSpPr/>
              <p:nvPr/>
            </p:nvSpPr>
            <p:spPr>
              <a:xfrm>
                <a:off x="-1655425" y="-1499475"/>
                <a:ext cx="506225" cy="506250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20250" extrusionOk="0">
                    <a:moveTo>
                      <a:pt x="10125" y="357"/>
                    </a:moveTo>
                    <a:lnTo>
                      <a:pt x="10125" y="363"/>
                    </a:lnTo>
                    <a:cubicBezTo>
                      <a:pt x="15504" y="363"/>
                      <a:pt x="19887" y="4739"/>
                      <a:pt x="19887" y="10125"/>
                    </a:cubicBezTo>
                    <a:cubicBezTo>
                      <a:pt x="19887" y="15511"/>
                      <a:pt x="15510" y="19887"/>
                      <a:pt x="10125" y="19887"/>
                    </a:cubicBezTo>
                    <a:cubicBezTo>
                      <a:pt x="4739" y="19887"/>
                      <a:pt x="357" y="15511"/>
                      <a:pt x="357" y="10125"/>
                    </a:cubicBezTo>
                    <a:cubicBezTo>
                      <a:pt x="357" y="4739"/>
                      <a:pt x="4739" y="357"/>
                      <a:pt x="10125" y="357"/>
                    </a:cubicBezTo>
                    <a:close/>
                    <a:moveTo>
                      <a:pt x="10125" y="1"/>
                    </a:moveTo>
                    <a:cubicBezTo>
                      <a:pt x="4543" y="1"/>
                      <a:pt x="0" y="4543"/>
                      <a:pt x="0" y="10125"/>
                    </a:cubicBezTo>
                    <a:cubicBezTo>
                      <a:pt x="0" y="15707"/>
                      <a:pt x="4543" y="20249"/>
                      <a:pt x="10125" y="20249"/>
                    </a:cubicBezTo>
                    <a:cubicBezTo>
                      <a:pt x="15706" y="20249"/>
                      <a:pt x="20249" y="15707"/>
                      <a:pt x="20249" y="10125"/>
                    </a:cubicBezTo>
                    <a:cubicBezTo>
                      <a:pt x="20249" y="4543"/>
                      <a:pt x="15706" y="1"/>
                      <a:pt x="1012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  <p:sp>
            <p:nvSpPr>
              <p:cNvPr id="1044" name="Google Shape;1044;p32"/>
              <p:cNvSpPr/>
              <p:nvPr/>
            </p:nvSpPr>
            <p:spPr>
              <a:xfrm>
                <a:off x="-1575125" y="-1406425"/>
                <a:ext cx="332850" cy="320250"/>
              </a:xfrm>
              <a:custGeom>
                <a:avLst/>
                <a:gdLst/>
                <a:ahLst/>
                <a:cxnLst/>
                <a:rect l="l" t="t" r="r" b="b"/>
                <a:pathLst>
                  <a:path w="13314" h="12810" extrusionOk="0">
                    <a:moveTo>
                      <a:pt x="6913" y="358"/>
                    </a:moveTo>
                    <a:cubicBezTo>
                      <a:pt x="10250" y="364"/>
                      <a:pt x="12952" y="3066"/>
                      <a:pt x="12958" y="6403"/>
                    </a:cubicBezTo>
                    <a:cubicBezTo>
                      <a:pt x="12958" y="8849"/>
                      <a:pt x="11485" y="11052"/>
                      <a:pt x="9223" y="11991"/>
                    </a:cubicBezTo>
                    <a:cubicBezTo>
                      <a:pt x="8476" y="12299"/>
                      <a:pt x="7693" y="12449"/>
                      <a:pt x="6915" y="12449"/>
                    </a:cubicBezTo>
                    <a:cubicBezTo>
                      <a:pt x="5341" y="12449"/>
                      <a:pt x="3794" y="11835"/>
                      <a:pt x="2637" y="10678"/>
                    </a:cubicBezTo>
                    <a:cubicBezTo>
                      <a:pt x="909" y="8950"/>
                      <a:pt x="393" y="6350"/>
                      <a:pt x="1325" y="4093"/>
                    </a:cubicBezTo>
                    <a:cubicBezTo>
                      <a:pt x="2263" y="1831"/>
                      <a:pt x="4466" y="358"/>
                      <a:pt x="6913" y="358"/>
                    </a:cubicBezTo>
                    <a:close/>
                    <a:moveTo>
                      <a:pt x="6908" y="0"/>
                    </a:moveTo>
                    <a:cubicBezTo>
                      <a:pt x="5244" y="0"/>
                      <a:pt x="3609" y="650"/>
                      <a:pt x="2382" y="1872"/>
                    </a:cubicBezTo>
                    <a:cubicBezTo>
                      <a:pt x="547" y="3707"/>
                      <a:pt x="1" y="6462"/>
                      <a:pt x="993" y="8855"/>
                    </a:cubicBezTo>
                    <a:cubicBezTo>
                      <a:pt x="1984" y="11248"/>
                      <a:pt x="4318" y="12810"/>
                      <a:pt x="6913" y="12810"/>
                    </a:cubicBezTo>
                    <a:cubicBezTo>
                      <a:pt x="10446" y="12804"/>
                      <a:pt x="13314" y="9942"/>
                      <a:pt x="13314" y="6403"/>
                    </a:cubicBezTo>
                    <a:cubicBezTo>
                      <a:pt x="13314" y="3814"/>
                      <a:pt x="11758" y="1480"/>
                      <a:pt x="9359" y="489"/>
                    </a:cubicBezTo>
                    <a:cubicBezTo>
                      <a:pt x="8566" y="160"/>
                      <a:pt x="7733" y="0"/>
                      <a:pt x="6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dk2"/>
                  </a:solidFill>
                </a:endParaRPr>
              </a:p>
            </p:txBody>
          </p:sp>
        </p:grpSp>
        <p:grpSp>
          <p:nvGrpSpPr>
            <p:cNvPr id="1045" name="Google Shape;1045;p32"/>
            <p:cNvGrpSpPr/>
            <p:nvPr/>
          </p:nvGrpSpPr>
          <p:grpSpPr>
            <a:xfrm>
              <a:off x="8428447" y="1255377"/>
              <a:ext cx="1434124" cy="717122"/>
              <a:chOff x="1003575" y="-1398825"/>
              <a:chExt cx="2366150" cy="1183175"/>
            </a:xfrm>
          </p:grpSpPr>
          <p:sp>
            <p:nvSpPr>
              <p:cNvPr id="1046" name="Google Shape;1046;p32"/>
              <p:cNvSpPr/>
              <p:nvPr/>
            </p:nvSpPr>
            <p:spPr>
              <a:xfrm>
                <a:off x="1003575" y="-1398825"/>
                <a:ext cx="2366150" cy="1183175"/>
              </a:xfrm>
              <a:custGeom>
                <a:avLst/>
                <a:gdLst/>
                <a:ahLst/>
                <a:cxnLst/>
                <a:rect l="l" t="t" r="r" b="b"/>
                <a:pathLst>
                  <a:path w="94646" h="47327" extrusionOk="0">
                    <a:moveTo>
                      <a:pt x="1" y="1"/>
                    </a:moveTo>
                    <a:cubicBezTo>
                      <a:pt x="1" y="26098"/>
                      <a:pt x="21229" y="47326"/>
                      <a:pt x="47326" y="47326"/>
                    </a:cubicBezTo>
                    <a:cubicBezTo>
                      <a:pt x="73424" y="47326"/>
                      <a:pt x="94646" y="26098"/>
                      <a:pt x="94646" y="1"/>
                    </a:cubicBezTo>
                    <a:lnTo>
                      <a:pt x="94289" y="1"/>
                    </a:lnTo>
                    <a:cubicBezTo>
                      <a:pt x="94289" y="25902"/>
                      <a:pt x="73222" y="46970"/>
                      <a:pt x="47326" y="46970"/>
                    </a:cubicBezTo>
                    <a:cubicBezTo>
                      <a:pt x="21431" y="46970"/>
                      <a:pt x="363" y="25902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2"/>
              <p:cNvSpPr/>
              <p:nvPr/>
            </p:nvSpPr>
            <p:spPr>
              <a:xfrm>
                <a:off x="1096650" y="-1398825"/>
                <a:ext cx="2180150" cy="1090225"/>
              </a:xfrm>
              <a:custGeom>
                <a:avLst/>
                <a:gdLst/>
                <a:ahLst/>
                <a:cxnLst/>
                <a:rect l="l" t="t" r="r" b="b"/>
                <a:pathLst>
                  <a:path w="87206" h="43609" extrusionOk="0">
                    <a:moveTo>
                      <a:pt x="1" y="1"/>
                    </a:moveTo>
                    <a:cubicBezTo>
                      <a:pt x="1" y="24049"/>
                      <a:pt x="19561" y="43609"/>
                      <a:pt x="43603" y="43609"/>
                    </a:cubicBezTo>
                    <a:cubicBezTo>
                      <a:pt x="67646" y="43609"/>
                      <a:pt x="87206" y="24049"/>
                      <a:pt x="87206" y="1"/>
                    </a:cubicBezTo>
                    <a:lnTo>
                      <a:pt x="86843" y="1"/>
                    </a:lnTo>
                    <a:cubicBezTo>
                      <a:pt x="86843" y="23853"/>
                      <a:pt x="67444" y="43247"/>
                      <a:pt x="43603" y="43247"/>
                    </a:cubicBezTo>
                    <a:cubicBezTo>
                      <a:pt x="19757" y="43247"/>
                      <a:pt x="357" y="23847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2"/>
              <p:cNvSpPr/>
              <p:nvPr/>
            </p:nvSpPr>
            <p:spPr>
              <a:xfrm>
                <a:off x="1189600" y="-1398825"/>
                <a:ext cx="1994125" cy="997150"/>
              </a:xfrm>
              <a:custGeom>
                <a:avLst/>
                <a:gdLst/>
                <a:ahLst/>
                <a:cxnLst/>
                <a:rect l="l" t="t" r="r" b="b"/>
                <a:pathLst>
                  <a:path w="79765" h="39886" extrusionOk="0">
                    <a:moveTo>
                      <a:pt x="0" y="1"/>
                    </a:moveTo>
                    <a:cubicBezTo>
                      <a:pt x="0" y="21995"/>
                      <a:pt x="17891" y="39886"/>
                      <a:pt x="39885" y="39886"/>
                    </a:cubicBezTo>
                    <a:cubicBezTo>
                      <a:pt x="61879" y="39886"/>
                      <a:pt x="79765" y="21995"/>
                      <a:pt x="79765" y="1"/>
                    </a:cubicBezTo>
                    <a:lnTo>
                      <a:pt x="79408" y="1"/>
                    </a:lnTo>
                    <a:cubicBezTo>
                      <a:pt x="79408" y="21799"/>
                      <a:pt x="61678" y="39530"/>
                      <a:pt x="39885" y="39530"/>
                    </a:cubicBezTo>
                    <a:cubicBezTo>
                      <a:pt x="18093" y="39530"/>
                      <a:pt x="362" y="21799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2"/>
              <p:cNvSpPr/>
              <p:nvPr/>
            </p:nvSpPr>
            <p:spPr>
              <a:xfrm>
                <a:off x="1282525" y="-1398825"/>
                <a:ext cx="1808275" cy="904225"/>
              </a:xfrm>
              <a:custGeom>
                <a:avLst/>
                <a:gdLst/>
                <a:ahLst/>
                <a:cxnLst/>
                <a:rect l="l" t="t" r="r" b="b"/>
                <a:pathLst>
                  <a:path w="72331" h="36169" extrusionOk="0">
                    <a:moveTo>
                      <a:pt x="0" y="1"/>
                    </a:moveTo>
                    <a:cubicBezTo>
                      <a:pt x="0" y="19946"/>
                      <a:pt x="16223" y="36169"/>
                      <a:pt x="36162" y="36169"/>
                    </a:cubicBezTo>
                    <a:cubicBezTo>
                      <a:pt x="56108" y="36169"/>
                      <a:pt x="72330" y="19946"/>
                      <a:pt x="72330" y="1"/>
                    </a:cubicBezTo>
                    <a:lnTo>
                      <a:pt x="71968" y="1"/>
                    </a:lnTo>
                    <a:cubicBezTo>
                      <a:pt x="71968" y="19744"/>
                      <a:pt x="55912" y="35806"/>
                      <a:pt x="36168" y="35806"/>
                    </a:cubicBezTo>
                    <a:cubicBezTo>
                      <a:pt x="16425" y="35806"/>
                      <a:pt x="363" y="197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2"/>
              <p:cNvSpPr/>
              <p:nvPr/>
            </p:nvSpPr>
            <p:spPr>
              <a:xfrm>
                <a:off x="1375600" y="-1398675"/>
                <a:ext cx="1622275" cy="811150"/>
              </a:xfrm>
              <a:custGeom>
                <a:avLst/>
                <a:gdLst/>
                <a:ahLst/>
                <a:cxnLst/>
                <a:rect l="l" t="t" r="r" b="b"/>
                <a:pathLst>
                  <a:path w="64891" h="32446" extrusionOk="0">
                    <a:moveTo>
                      <a:pt x="0" y="1"/>
                    </a:moveTo>
                    <a:cubicBezTo>
                      <a:pt x="0" y="17886"/>
                      <a:pt x="14554" y="32446"/>
                      <a:pt x="32445" y="32446"/>
                    </a:cubicBezTo>
                    <a:cubicBezTo>
                      <a:pt x="50336" y="32446"/>
                      <a:pt x="64890" y="17886"/>
                      <a:pt x="64890" y="1"/>
                    </a:cubicBezTo>
                    <a:lnTo>
                      <a:pt x="64528" y="1"/>
                    </a:lnTo>
                    <a:cubicBezTo>
                      <a:pt x="64528" y="17690"/>
                      <a:pt x="50134" y="32083"/>
                      <a:pt x="32445" y="32083"/>
                    </a:cubicBezTo>
                    <a:cubicBezTo>
                      <a:pt x="14750" y="32083"/>
                      <a:pt x="363" y="17690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2"/>
              <p:cNvSpPr/>
              <p:nvPr/>
            </p:nvSpPr>
            <p:spPr>
              <a:xfrm>
                <a:off x="1468525" y="-1398825"/>
                <a:ext cx="1436275" cy="718225"/>
              </a:xfrm>
              <a:custGeom>
                <a:avLst/>
                <a:gdLst/>
                <a:ahLst/>
                <a:cxnLst/>
                <a:rect l="l" t="t" r="r" b="b"/>
                <a:pathLst>
                  <a:path w="57451" h="28729" extrusionOk="0">
                    <a:moveTo>
                      <a:pt x="1" y="1"/>
                    </a:moveTo>
                    <a:cubicBezTo>
                      <a:pt x="1" y="15843"/>
                      <a:pt x="12886" y="28728"/>
                      <a:pt x="28728" y="28728"/>
                    </a:cubicBezTo>
                    <a:cubicBezTo>
                      <a:pt x="44565" y="28728"/>
                      <a:pt x="57450" y="15843"/>
                      <a:pt x="57450" y="1"/>
                    </a:cubicBezTo>
                    <a:lnTo>
                      <a:pt x="57094" y="1"/>
                    </a:lnTo>
                    <a:cubicBezTo>
                      <a:pt x="57094" y="15641"/>
                      <a:pt x="44369" y="28366"/>
                      <a:pt x="28728" y="28366"/>
                    </a:cubicBezTo>
                    <a:cubicBezTo>
                      <a:pt x="13088" y="28366"/>
                      <a:pt x="363" y="15641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2"/>
              <p:cNvSpPr/>
              <p:nvPr/>
            </p:nvSpPr>
            <p:spPr>
              <a:xfrm>
                <a:off x="1561600" y="-1398675"/>
                <a:ext cx="1250250" cy="625150"/>
              </a:xfrm>
              <a:custGeom>
                <a:avLst/>
                <a:gdLst/>
                <a:ahLst/>
                <a:cxnLst/>
                <a:rect l="l" t="t" r="r" b="b"/>
                <a:pathLst>
                  <a:path w="50010" h="25006" extrusionOk="0">
                    <a:moveTo>
                      <a:pt x="1" y="1"/>
                    </a:moveTo>
                    <a:cubicBezTo>
                      <a:pt x="1" y="13789"/>
                      <a:pt x="11217" y="25005"/>
                      <a:pt x="25005" y="25005"/>
                    </a:cubicBezTo>
                    <a:cubicBezTo>
                      <a:pt x="38793" y="25005"/>
                      <a:pt x="50010" y="13789"/>
                      <a:pt x="50010" y="1"/>
                    </a:cubicBezTo>
                    <a:lnTo>
                      <a:pt x="49648" y="1"/>
                    </a:lnTo>
                    <a:cubicBezTo>
                      <a:pt x="49648" y="13587"/>
                      <a:pt x="38591" y="24643"/>
                      <a:pt x="25005" y="24643"/>
                    </a:cubicBezTo>
                    <a:cubicBezTo>
                      <a:pt x="11413" y="24643"/>
                      <a:pt x="363" y="13587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2"/>
              <p:cNvSpPr/>
              <p:nvPr/>
            </p:nvSpPr>
            <p:spPr>
              <a:xfrm>
                <a:off x="1654525" y="-1398825"/>
                <a:ext cx="1064250" cy="532225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21289" extrusionOk="0">
                    <a:moveTo>
                      <a:pt x="1" y="1"/>
                    </a:moveTo>
                    <a:cubicBezTo>
                      <a:pt x="1" y="11740"/>
                      <a:pt x="9549" y="21288"/>
                      <a:pt x="21288" y="21288"/>
                    </a:cubicBezTo>
                    <a:cubicBezTo>
                      <a:pt x="33022" y="21288"/>
                      <a:pt x="42570" y="11740"/>
                      <a:pt x="42570" y="1"/>
                    </a:cubicBezTo>
                    <a:lnTo>
                      <a:pt x="42208" y="1"/>
                    </a:lnTo>
                    <a:cubicBezTo>
                      <a:pt x="42214" y="11544"/>
                      <a:pt x="32826" y="20926"/>
                      <a:pt x="21288" y="20926"/>
                    </a:cubicBezTo>
                    <a:cubicBezTo>
                      <a:pt x="9751" y="20926"/>
                      <a:pt x="363" y="115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2"/>
              <p:cNvSpPr/>
              <p:nvPr/>
            </p:nvSpPr>
            <p:spPr>
              <a:xfrm>
                <a:off x="1747600" y="-1398825"/>
                <a:ext cx="878250" cy="439150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17566" extrusionOk="0">
                    <a:moveTo>
                      <a:pt x="1" y="1"/>
                    </a:moveTo>
                    <a:cubicBezTo>
                      <a:pt x="1" y="9685"/>
                      <a:pt x="7881" y="17565"/>
                      <a:pt x="17565" y="17565"/>
                    </a:cubicBezTo>
                    <a:cubicBezTo>
                      <a:pt x="27250" y="17565"/>
                      <a:pt x="35130" y="9685"/>
                      <a:pt x="35130" y="1"/>
                    </a:cubicBezTo>
                    <a:lnTo>
                      <a:pt x="34768" y="1"/>
                    </a:lnTo>
                    <a:cubicBezTo>
                      <a:pt x="34768" y="9490"/>
                      <a:pt x="27048" y="17209"/>
                      <a:pt x="17565" y="17209"/>
                    </a:cubicBezTo>
                    <a:cubicBezTo>
                      <a:pt x="8076" y="17209"/>
                      <a:pt x="357" y="9490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2"/>
              <p:cNvSpPr/>
              <p:nvPr/>
            </p:nvSpPr>
            <p:spPr>
              <a:xfrm>
                <a:off x="1840550" y="-1398825"/>
                <a:ext cx="692225" cy="346200"/>
              </a:xfrm>
              <a:custGeom>
                <a:avLst/>
                <a:gdLst/>
                <a:ahLst/>
                <a:cxnLst/>
                <a:rect l="l" t="t" r="r" b="b"/>
                <a:pathLst>
                  <a:path w="27689" h="13848" extrusionOk="0">
                    <a:moveTo>
                      <a:pt x="0" y="1"/>
                    </a:moveTo>
                    <a:cubicBezTo>
                      <a:pt x="0" y="7637"/>
                      <a:pt x="6211" y="13848"/>
                      <a:pt x="13847" y="13848"/>
                    </a:cubicBezTo>
                    <a:cubicBezTo>
                      <a:pt x="21478" y="13848"/>
                      <a:pt x="27689" y="7637"/>
                      <a:pt x="27689" y="1"/>
                    </a:cubicBezTo>
                    <a:lnTo>
                      <a:pt x="27332" y="1"/>
                    </a:lnTo>
                    <a:cubicBezTo>
                      <a:pt x="27332" y="7441"/>
                      <a:pt x="21282" y="13486"/>
                      <a:pt x="13847" y="13486"/>
                    </a:cubicBezTo>
                    <a:cubicBezTo>
                      <a:pt x="6413" y="13486"/>
                      <a:pt x="362" y="7441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2"/>
              <p:cNvSpPr/>
              <p:nvPr/>
            </p:nvSpPr>
            <p:spPr>
              <a:xfrm>
                <a:off x="1933625" y="-1398825"/>
                <a:ext cx="506225" cy="253275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10131" extrusionOk="0">
                    <a:moveTo>
                      <a:pt x="0" y="1"/>
                    </a:moveTo>
                    <a:cubicBezTo>
                      <a:pt x="0" y="5588"/>
                      <a:pt x="4543" y="10131"/>
                      <a:pt x="10124" y="10131"/>
                    </a:cubicBezTo>
                    <a:cubicBezTo>
                      <a:pt x="15706" y="10131"/>
                      <a:pt x="20248" y="5588"/>
                      <a:pt x="20248" y="1"/>
                    </a:cubicBezTo>
                    <a:lnTo>
                      <a:pt x="19886" y="1"/>
                    </a:lnTo>
                    <a:cubicBezTo>
                      <a:pt x="19886" y="5386"/>
                      <a:pt x="15510" y="9769"/>
                      <a:pt x="10124" y="9769"/>
                    </a:cubicBezTo>
                    <a:cubicBezTo>
                      <a:pt x="4739" y="9769"/>
                      <a:pt x="356" y="5386"/>
                      <a:pt x="3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2"/>
              <p:cNvSpPr/>
              <p:nvPr/>
            </p:nvSpPr>
            <p:spPr>
              <a:xfrm>
                <a:off x="2025650" y="-1398825"/>
                <a:ext cx="322150" cy="1619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6479" extrusionOk="0">
                    <a:moveTo>
                      <a:pt x="42" y="1"/>
                    </a:moveTo>
                    <a:cubicBezTo>
                      <a:pt x="1" y="3569"/>
                      <a:pt x="2881" y="6479"/>
                      <a:pt x="6443" y="6479"/>
                    </a:cubicBezTo>
                    <a:cubicBezTo>
                      <a:pt x="10006" y="6479"/>
                      <a:pt x="12886" y="3569"/>
                      <a:pt x="12850" y="1"/>
                    </a:cubicBezTo>
                    <a:lnTo>
                      <a:pt x="12488" y="1"/>
                    </a:lnTo>
                    <a:cubicBezTo>
                      <a:pt x="12482" y="3338"/>
                      <a:pt x="9780" y="6046"/>
                      <a:pt x="6443" y="6046"/>
                    </a:cubicBezTo>
                    <a:cubicBezTo>
                      <a:pt x="3106" y="6046"/>
                      <a:pt x="398" y="3338"/>
                      <a:pt x="3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8" name="Google Shape;1058;p32"/>
            <p:cNvGrpSpPr/>
            <p:nvPr/>
          </p:nvGrpSpPr>
          <p:grpSpPr>
            <a:xfrm>
              <a:off x="8428447" y="538252"/>
              <a:ext cx="1434124" cy="717122"/>
              <a:chOff x="1003575" y="-1398825"/>
              <a:chExt cx="2366150" cy="1183175"/>
            </a:xfrm>
          </p:grpSpPr>
          <p:sp>
            <p:nvSpPr>
              <p:cNvPr id="1059" name="Google Shape;1059;p32"/>
              <p:cNvSpPr/>
              <p:nvPr/>
            </p:nvSpPr>
            <p:spPr>
              <a:xfrm>
                <a:off x="1003575" y="-1398825"/>
                <a:ext cx="2366150" cy="1183175"/>
              </a:xfrm>
              <a:custGeom>
                <a:avLst/>
                <a:gdLst/>
                <a:ahLst/>
                <a:cxnLst/>
                <a:rect l="l" t="t" r="r" b="b"/>
                <a:pathLst>
                  <a:path w="94646" h="47327" extrusionOk="0">
                    <a:moveTo>
                      <a:pt x="1" y="1"/>
                    </a:moveTo>
                    <a:cubicBezTo>
                      <a:pt x="1" y="26098"/>
                      <a:pt x="21229" y="47326"/>
                      <a:pt x="47326" y="47326"/>
                    </a:cubicBezTo>
                    <a:cubicBezTo>
                      <a:pt x="73424" y="47326"/>
                      <a:pt x="94646" y="26098"/>
                      <a:pt x="94646" y="1"/>
                    </a:cubicBezTo>
                    <a:lnTo>
                      <a:pt x="94289" y="1"/>
                    </a:lnTo>
                    <a:cubicBezTo>
                      <a:pt x="94289" y="25902"/>
                      <a:pt x="73222" y="46970"/>
                      <a:pt x="47326" y="46970"/>
                    </a:cubicBezTo>
                    <a:cubicBezTo>
                      <a:pt x="21431" y="46970"/>
                      <a:pt x="363" y="25902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2"/>
              <p:cNvSpPr/>
              <p:nvPr/>
            </p:nvSpPr>
            <p:spPr>
              <a:xfrm>
                <a:off x="1096650" y="-1398825"/>
                <a:ext cx="2180150" cy="1090225"/>
              </a:xfrm>
              <a:custGeom>
                <a:avLst/>
                <a:gdLst/>
                <a:ahLst/>
                <a:cxnLst/>
                <a:rect l="l" t="t" r="r" b="b"/>
                <a:pathLst>
                  <a:path w="87206" h="43609" extrusionOk="0">
                    <a:moveTo>
                      <a:pt x="1" y="1"/>
                    </a:moveTo>
                    <a:cubicBezTo>
                      <a:pt x="1" y="24049"/>
                      <a:pt x="19561" y="43609"/>
                      <a:pt x="43603" y="43609"/>
                    </a:cubicBezTo>
                    <a:cubicBezTo>
                      <a:pt x="67646" y="43609"/>
                      <a:pt x="87206" y="24049"/>
                      <a:pt x="87206" y="1"/>
                    </a:cubicBezTo>
                    <a:lnTo>
                      <a:pt x="86843" y="1"/>
                    </a:lnTo>
                    <a:cubicBezTo>
                      <a:pt x="86843" y="23853"/>
                      <a:pt x="67444" y="43247"/>
                      <a:pt x="43603" y="43247"/>
                    </a:cubicBezTo>
                    <a:cubicBezTo>
                      <a:pt x="19757" y="43247"/>
                      <a:pt x="357" y="23847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2"/>
              <p:cNvSpPr/>
              <p:nvPr/>
            </p:nvSpPr>
            <p:spPr>
              <a:xfrm>
                <a:off x="1189600" y="-1398825"/>
                <a:ext cx="1994125" cy="997150"/>
              </a:xfrm>
              <a:custGeom>
                <a:avLst/>
                <a:gdLst/>
                <a:ahLst/>
                <a:cxnLst/>
                <a:rect l="l" t="t" r="r" b="b"/>
                <a:pathLst>
                  <a:path w="79765" h="39886" extrusionOk="0">
                    <a:moveTo>
                      <a:pt x="0" y="1"/>
                    </a:moveTo>
                    <a:cubicBezTo>
                      <a:pt x="0" y="21995"/>
                      <a:pt x="17891" y="39886"/>
                      <a:pt x="39885" y="39886"/>
                    </a:cubicBezTo>
                    <a:cubicBezTo>
                      <a:pt x="61879" y="39886"/>
                      <a:pt x="79765" y="21995"/>
                      <a:pt x="79765" y="1"/>
                    </a:cubicBezTo>
                    <a:lnTo>
                      <a:pt x="79408" y="1"/>
                    </a:lnTo>
                    <a:cubicBezTo>
                      <a:pt x="79408" y="21799"/>
                      <a:pt x="61678" y="39530"/>
                      <a:pt x="39885" y="39530"/>
                    </a:cubicBezTo>
                    <a:cubicBezTo>
                      <a:pt x="18093" y="39530"/>
                      <a:pt x="362" y="21799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2"/>
              <p:cNvSpPr/>
              <p:nvPr/>
            </p:nvSpPr>
            <p:spPr>
              <a:xfrm>
                <a:off x="1282525" y="-1398825"/>
                <a:ext cx="1808275" cy="904225"/>
              </a:xfrm>
              <a:custGeom>
                <a:avLst/>
                <a:gdLst/>
                <a:ahLst/>
                <a:cxnLst/>
                <a:rect l="l" t="t" r="r" b="b"/>
                <a:pathLst>
                  <a:path w="72331" h="36169" extrusionOk="0">
                    <a:moveTo>
                      <a:pt x="0" y="1"/>
                    </a:moveTo>
                    <a:cubicBezTo>
                      <a:pt x="0" y="19946"/>
                      <a:pt x="16223" y="36169"/>
                      <a:pt x="36162" y="36169"/>
                    </a:cubicBezTo>
                    <a:cubicBezTo>
                      <a:pt x="56108" y="36169"/>
                      <a:pt x="72330" y="19946"/>
                      <a:pt x="72330" y="1"/>
                    </a:cubicBezTo>
                    <a:lnTo>
                      <a:pt x="71968" y="1"/>
                    </a:lnTo>
                    <a:cubicBezTo>
                      <a:pt x="71968" y="19744"/>
                      <a:pt x="55912" y="35806"/>
                      <a:pt x="36168" y="35806"/>
                    </a:cubicBezTo>
                    <a:cubicBezTo>
                      <a:pt x="16425" y="35806"/>
                      <a:pt x="363" y="197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2"/>
              <p:cNvSpPr/>
              <p:nvPr/>
            </p:nvSpPr>
            <p:spPr>
              <a:xfrm>
                <a:off x="1375600" y="-1398675"/>
                <a:ext cx="1622275" cy="811150"/>
              </a:xfrm>
              <a:custGeom>
                <a:avLst/>
                <a:gdLst/>
                <a:ahLst/>
                <a:cxnLst/>
                <a:rect l="l" t="t" r="r" b="b"/>
                <a:pathLst>
                  <a:path w="64891" h="32446" extrusionOk="0">
                    <a:moveTo>
                      <a:pt x="0" y="1"/>
                    </a:moveTo>
                    <a:cubicBezTo>
                      <a:pt x="0" y="17886"/>
                      <a:pt x="14554" y="32446"/>
                      <a:pt x="32445" y="32446"/>
                    </a:cubicBezTo>
                    <a:cubicBezTo>
                      <a:pt x="50336" y="32446"/>
                      <a:pt x="64890" y="17886"/>
                      <a:pt x="64890" y="1"/>
                    </a:cubicBezTo>
                    <a:lnTo>
                      <a:pt x="64528" y="1"/>
                    </a:lnTo>
                    <a:cubicBezTo>
                      <a:pt x="64528" y="17690"/>
                      <a:pt x="50134" y="32083"/>
                      <a:pt x="32445" y="32083"/>
                    </a:cubicBezTo>
                    <a:cubicBezTo>
                      <a:pt x="14750" y="32083"/>
                      <a:pt x="363" y="17690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2"/>
              <p:cNvSpPr/>
              <p:nvPr/>
            </p:nvSpPr>
            <p:spPr>
              <a:xfrm>
                <a:off x="1468525" y="-1398825"/>
                <a:ext cx="1436275" cy="718225"/>
              </a:xfrm>
              <a:custGeom>
                <a:avLst/>
                <a:gdLst/>
                <a:ahLst/>
                <a:cxnLst/>
                <a:rect l="l" t="t" r="r" b="b"/>
                <a:pathLst>
                  <a:path w="57451" h="28729" extrusionOk="0">
                    <a:moveTo>
                      <a:pt x="1" y="1"/>
                    </a:moveTo>
                    <a:cubicBezTo>
                      <a:pt x="1" y="15843"/>
                      <a:pt x="12886" y="28728"/>
                      <a:pt x="28728" y="28728"/>
                    </a:cubicBezTo>
                    <a:cubicBezTo>
                      <a:pt x="44565" y="28728"/>
                      <a:pt x="57450" y="15843"/>
                      <a:pt x="57450" y="1"/>
                    </a:cubicBezTo>
                    <a:lnTo>
                      <a:pt x="57094" y="1"/>
                    </a:lnTo>
                    <a:cubicBezTo>
                      <a:pt x="57094" y="15641"/>
                      <a:pt x="44369" y="28366"/>
                      <a:pt x="28728" y="28366"/>
                    </a:cubicBezTo>
                    <a:cubicBezTo>
                      <a:pt x="13088" y="28366"/>
                      <a:pt x="363" y="15641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2"/>
              <p:cNvSpPr/>
              <p:nvPr/>
            </p:nvSpPr>
            <p:spPr>
              <a:xfrm>
                <a:off x="1561600" y="-1398675"/>
                <a:ext cx="1250250" cy="625150"/>
              </a:xfrm>
              <a:custGeom>
                <a:avLst/>
                <a:gdLst/>
                <a:ahLst/>
                <a:cxnLst/>
                <a:rect l="l" t="t" r="r" b="b"/>
                <a:pathLst>
                  <a:path w="50010" h="25006" extrusionOk="0">
                    <a:moveTo>
                      <a:pt x="1" y="1"/>
                    </a:moveTo>
                    <a:cubicBezTo>
                      <a:pt x="1" y="13789"/>
                      <a:pt x="11217" y="25005"/>
                      <a:pt x="25005" y="25005"/>
                    </a:cubicBezTo>
                    <a:cubicBezTo>
                      <a:pt x="38793" y="25005"/>
                      <a:pt x="50010" y="13789"/>
                      <a:pt x="50010" y="1"/>
                    </a:cubicBezTo>
                    <a:lnTo>
                      <a:pt x="49648" y="1"/>
                    </a:lnTo>
                    <a:cubicBezTo>
                      <a:pt x="49648" y="13587"/>
                      <a:pt x="38591" y="24643"/>
                      <a:pt x="25005" y="24643"/>
                    </a:cubicBezTo>
                    <a:cubicBezTo>
                      <a:pt x="11413" y="24643"/>
                      <a:pt x="363" y="13587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2"/>
              <p:cNvSpPr/>
              <p:nvPr/>
            </p:nvSpPr>
            <p:spPr>
              <a:xfrm>
                <a:off x="1654525" y="-1398825"/>
                <a:ext cx="1064250" cy="532225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21289" extrusionOk="0">
                    <a:moveTo>
                      <a:pt x="1" y="1"/>
                    </a:moveTo>
                    <a:cubicBezTo>
                      <a:pt x="1" y="11740"/>
                      <a:pt x="9549" y="21288"/>
                      <a:pt x="21288" y="21288"/>
                    </a:cubicBezTo>
                    <a:cubicBezTo>
                      <a:pt x="33022" y="21288"/>
                      <a:pt x="42570" y="11740"/>
                      <a:pt x="42570" y="1"/>
                    </a:cubicBezTo>
                    <a:lnTo>
                      <a:pt x="42208" y="1"/>
                    </a:lnTo>
                    <a:cubicBezTo>
                      <a:pt x="42214" y="11544"/>
                      <a:pt x="32826" y="20926"/>
                      <a:pt x="21288" y="20926"/>
                    </a:cubicBezTo>
                    <a:cubicBezTo>
                      <a:pt x="9751" y="20926"/>
                      <a:pt x="363" y="11544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2"/>
              <p:cNvSpPr/>
              <p:nvPr/>
            </p:nvSpPr>
            <p:spPr>
              <a:xfrm>
                <a:off x="1747600" y="-1398825"/>
                <a:ext cx="878250" cy="439150"/>
              </a:xfrm>
              <a:custGeom>
                <a:avLst/>
                <a:gdLst/>
                <a:ahLst/>
                <a:cxnLst/>
                <a:rect l="l" t="t" r="r" b="b"/>
                <a:pathLst>
                  <a:path w="35130" h="17566" extrusionOk="0">
                    <a:moveTo>
                      <a:pt x="1" y="1"/>
                    </a:moveTo>
                    <a:cubicBezTo>
                      <a:pt x="1" y="9685"/>
                      <a:pt x="7881" y="17565"/>
                      <a:pt x="17565" y="17565"/>
                    </a:cubicBezTo>
                    <a:cubicBezTo>
                      <a:pt x="27250" y="17565"/>
                      <a:pt x="35130" y="9685"/>
                      <a:pt x="35130" y="1"/>
                    </a:cubicBezTo>
                    <a:lnTo>
                      <a:pt x="34768" y="1"/>
                    </a:lnTo>
                    <a:cubicBezTo>
                      <a:pt x="34768" y="9490"/>
                      <a:pt x="27048" y="17209"/>
                      <a:pt x="17565" y="17209"/>
                    </a:cubicBezTo>
                    <a:cubicBezTo>
                      <a:pt x="8076" y="17209"/>
                      <a:pt x="357" y="9490"/>
                      <a:pt x="3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2"/>
              <p:cNvSpPr/>
              <p:nvPr/>
            </p:nvSpPr>
            <p:spPr>
              <a:xfrm>
                <a:off x="1840550" y="-1398825"/>
                <a:ext cx="692225" cy="346200"/>
              </a:xfrm>
              <a:custGeom>
                <a:avLst/>
                <a:gdLst/>
                <a:ahLst/>
                <a:cxnLst/>
                <a:rect l="l" t="t" r="r" b="b"/>
                <a:pathLst>
                  <a:path w="27689" h="13848" extrusionOk="0">
                    <a:moveTo>
                      <a:pt x="0" y="1"/>
                    </a:moveTo>
                    <a:cubicBezTo>
                      <a:pt x="0" y="7637"/>
                      <a:pt x="6211" y="13848"/>
                      <a:pt x="13847" y="13848"/>
                    </a:cubicBezTo>
                    <a:cubicBezTo>
                      <a:pt x="21478" y="13848"/>
                      <a:pt x="27689" y="7637"/>
                      <a:pt x="27689" y="1"/>
                    </a:cubicBezTo>
                    <a:lnTo>
                      <a:pt x="27332" y="1"/>
                    </a:lnTo>
                    <a:cubicBezTo>
                      <a:pt x="27332" y="7441"/>
                      <a:pt x="21282" y="13486"/>
                      <a:pt x="13847" y="13486"/>
                    </a:cubicBezTo>
                    <a:cubicBezTo>
                      <a:pt x="6413" y="13486"/>
                      <a:pt x="362" y="7441"/>
                      <a:pt x="3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2"/>
              <p:cNvSpPr/>
              <p:nvPr/>
            </p:nvSpPr>
            <p:spPr>
              <a:xfrm>
                <a:off x="1933625" y="-1398825"/>
                <a:ext cx="506225" cy="253275"/>
              </a:xfrm>
              <a:custGeom>
                <a:avLst/>
                <a:gdLst/>
                <a:ahLst/>
                <a:cxnLst/>
                <a:rect l="l" t="t" r="r" b="b"/>
                <a:pathLst>
                  <a:path w="20249" h="10131" extrusionOk="0">
                    <a:moveTo>
                      <a:pt x="0" y="1"/>
                    </a:moveTo>
                    <a:cubicBezTo>
                      <a:pt x="0" y="5588"/>
                      <a:pt x="4543" y="10131"/>
                      <a:pt x="10124" y="10131"/>
                    </a:cubicBezTo>
                    <a:cubicBezTo>
                      <a:pt x="15706" y="10131"/>
                      <a:pt x="20248" y="5588"/>
                      <a:pt x="20248" y="1"/>
                    </a:cubicBezTo>
                    <a:lnTo>
                      <a:pt x="19886" y="1"/>
                    </a:lnTo>
                    <a:cubicBezTo>
                      <a:pt x="19886" y="5386"/>
                      <a:pt x="15510" y="9769"/>
                      <a:pt x="10124" y="9769"/>
                    </a:cubicBezTo>
                    <a:cubicBezTo>
                      <a:pt x="4739" y="9769"/>
                      <a:pt x="356" y="5386"/>
                      <a:pt x="3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2"/>
              <p:cNvSpPr/>
              <p:nvPr/>
            </p:nvSpPr>
            <p:spPr>
              <a:xfrm>
                <a:off x="2025650" y="-1398825"/>
                <a:ext cx="322150" cy="161975"/>
              </a:xfrm>
              <a:custGeom>
                <a:avLst/>
                <a:gdLst/>
                <a:ahLst/>
                <a:cxnLst/>
                <a:rect l="l" t="t" r="r" b="b"/>
                <a:pathLst>
                  <a:path w="12886" h="6479" extrusionOk="0">
                    <a:moveTo>
                      <a:pt x="42" y="1"/>
                    </a:moveTo>
                    <a:cubicBezTo>
                      <a:pt x="1" y="3569"/>
                      <a:pt x="2881" y="6479"/>
                      <a:pt x="6443" y="6479"/>
                    </a:cubicBezTo>
                    <a:cubicBezTo>
                      <a:pt x="10006" y="6479"/>
                      <a:pt x="12886" y="3569"/>
                      <a:pt x="12850" y="1"/>
                    </a:cubicBezTo>
                    <a:lnTo>
                      <a:pt x="12488" y="1"/>
                    </a:lnTo>
                    <a:cubicBezTo>
                      <a:pt x="12482" y="3338"/>
                      <a:pt x="9780" y="6046"/>
                      <a:pt x="6443" y="6046"/>
                    </a:cubicBezTo>
                    <a:cubicBezTo>
                      <a:pt x="3106" y="6046"/>
                      <a:pt x="398" y="3338"/>
                      <a:pt x="39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550" y="456721"/>
            <a:ext cx="77130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Exa"/>
              <a:buNone/>
              <a:defRPr sz="30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Exa"/>
              <a:buNone/>
              <a:defRPr sz="30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Exa"/>
              <a:buNone/>
              <a:defRPr sz="30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Exa"/>
              <a:buNone/>
              <a:defRPr sz="30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Exa"/>
              <a:buNone/>
              <a:defRPr sz="30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Exa"/>
              <a:buNone/>
              <a:defRPr sz="30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Exa"/>
              <a:buNone/>
              <a:defRPr sz="30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Exa"/>
              <a:buNone/>
              <a:defRPr sz="30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Exa"/>
              <a:buNone/>
              <a:defRPr sz="30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550" y="1158715"/>
            <a:ext cx="7713000" cy="3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●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○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Char char="■"/>
              <a:defRPr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8" r:id="rId5"/>
    <p:sldLayoutId id="2147483665" r:id="rId6"/>
    <p:sldLayoutId id="2147483666" r:id="rId7"/>
    <p:sldLayoutId id="2147483667" r:id="rId8"/>
    <p:sldLayoutId id="2147483678" r:id="rId9"/>
    <p:sldLayoutId id="214748367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9" name="Google Shape;1129;p37"/>
          <p:cNvGrpSpPr/>
          <p:nvPr/>
        </p:nvGrpSpPr>
        <p:grpSpPr>
          <a:xfrm>
            <a:off x="1324779" y="4192651"/>
            <a:ext cx="1434124" cy="1434214"/>
            <a:chOff x="-2585450" y="-2429500"/>
            <a:chExt cx="2366150" cy="2366300"/>
          </a:xfrm>
        </p:grpSpPr>
        <p:sp>
          <p:nvSpPr>
            <p:cNvPr id="1130" name="Google Shape;1130;p37"/>
            <p:cNvSpPr/>
            <p:nvPr/>
          </p:nvSpPr>
          <p:spPr>
            <a:xfrm>
              <a:off x="-2585450" y="-2429500"/>
              <a:ext cx="2366150" cy="2366300"/>
            </a:xfrm>
            <a:custGeom>
              <a:avLst/>
              <a:gdLst/>
              <a:ahLst/>
              <a:cxnLst/>
              <a:rect l="l" t="t" r="r" b="b"/>
              <a:pathLst>
                <a:path w="94646" h="94652" extrusionOk="0">
                  <a:moveTo>
                    <a:pt x="47326" y="363"/>
                  </a:moveTo>
                  <a:cubicBezTo>
                    <a:pt x="73221" y="363"/>
                    <a:pt x="94289" y="21431"/>
                    <a:pt x="94289" y="47326"/>
                  </a:cubicBezTo>
                  <a:cubicBezTo>
                    <a:pt x="94289" y="73221"/>
                    <a:pt x="73221" y="94289"/>
                    <a:pt x="47326" y="94289"/>
                  </a:cubicBezTo>
                  <a:cubicBezTo>
                    <a:pt x="21430" y="94289"/>
                    <a:pt x="363" y="73221"/>
                    <a:pt x="363" y="47326"/>
                  </a:cubicBezTo>
                  <a:cubicBezTo>
                    <a:pt x="363" y="21431"/>
                    <a:pt x="21430" y="363"/>
                    <a:pt x="47326" y="363"/>
                  </a:cubicBezTo>
                  <a:close/>
                  <a:moveTo>
                    <a:pt x="47326" y="1"/>
                  </a:moveTo>
                  <a:cubicBezTo>
                    <a:pt x="21228" y="1"/>
                    <a:pt x="0" y="21235"/>
                    <a:pt x="0" y="47326"/>
                  </a:cubicBezTo>
                  <a:cubicBezTo>
                    <a:pt x="0" y="73423"/>
                    <a:pt x="21228" y="94651"/>
                    <a:pt x="47326" y="94651"/>
                  </a:cubicBezTo>
                  <a:cubicBezTo>
                    <a:pt x="73417" y="94651"/>
                    <a:pt x="94645" y="73423"/>
                    <a:pt x="94645" y="47326"/>
                  </a:cubicBezTo>
                  <a:cubicBezTo>
                    <a:pt x="94645" y="21229"/>
                    <a:pt x="73417" y="1"/>
                    <a:pt x="4732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31" name="Google Shape;1131;p37"/>
            <p:cNvSpPr/>
            <p:nvPr/>
          </p:nvSpPr>
          <p:spPr>
            <a:xfrm>
              <a:off x="-2492525" y="-2336425"/>
              <a:ext cx="2180275" cy="2180300"/>
            </a:xfrm>
            <a:custGeom>
              <a:avLst/>
              <a:gdLst/>
              <a:ahLst/>
              <a:cxnLst/>
              <a:rect l="l" t="t" r="r" b="b"/>
              <a:pathLst>
                <a:path w="87211" h="87212" extrusionOk="0">
                  <a:moveTo>
                    <a:pt x="43609" y="363"/>
                  </a:moveTo>
                  <a:cubicBezTo>
                    <a:pt x="67450" y="363"/>
                    <a:pt x="86849" y="19762"/>
                    <a:pt x="86849" y="43603"/>
                  </a:cubicBezTo>
                  <a:cubicBezTo>
                    <a:pt x="86849" y="67450"/>
                    <a:pt x="67450" y="86849"/>
                    <a:pt x="43609" y="86849"/>
                  </a:cubicBezTo>
                  <a:cubicBezTo>
                    <a:pt x="19762" y="86849"/>
                    <a:pt x="363" y="67450"/>
                    <a:pt x="363" y="43603"/>
                  </a:cubicBezTo>
                  <a:cubicBezTo>
                    <a:pt x="363" y="19762"/>
                    <a:pt x="19762" y="363"/>
                    <a:pt x="43609" y="363"/>
                  </a:cubicBezTo>
                  <a:close/>
                  <a:moveTo>
                    <a:pt x="43609" y="1"/>
                  </a:moveTo>
                  <a:cubicBezTo>
                    <a:pt x="19566" y="1"/>
                    <a:pt x="0" y="19560"/>
                    <a:pt x="0" y="43603"/>
                  </a:cubicBezTo>
                  <a:cubicBezTo>
                    <a:pt x="0" y="67646"/>
                    <a:pt x="19566" y="87211"/>
                    <a:pt x="43609" y="87211"/>
                  </a:cubicBezTo>
                  <a:cubicBezTo>
                    <a:pt x="67651" y="87211"/>
                    <a:pt x="87211" y="67646"/>
                    <a:pt x="87211" y="43603"/>
                  </a:cubicBezTo>
                  <a:cubicBezTo>
                    <a:pt x="87211" y="19560"/>
                    <a:pt x="67651" y="1"/>
                    <a:pt x="436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-2399450" y="-2243500"/>
              <a:ext cx="1994125" cy="1994300"/>
            </a:xfrm>
            <a:custGeom>
              <a:avLst/>
              <a:gdLst/>
              <a:ahLst/>
              <a:cxnLst/>
              <a:rect l="l" t="t" r="r" b="b"/>
              <a:pathLst>
                <a:path w="79765" h="79772" extrusionOk="0">
                  <a:moveTo>
                    <a:pt x="39886" y="363"/>
                  </a:moveTo>
                  <a:cubicBezTo>
                    <a:pt x="61678" y="363"/>
                    <a:pt x="79409" y="18094"/>
                    <a:pt x="79409" y="39886"/>
                  </a:cubicBezTo>
                  <a:cubicBezTo>
                    <a:pt x="79409" y="61678"/>
                    <a:pt x="61678" y="79409"/>
                    <a:pt x="39886" y="79409"/>
                  </a:cubicBezTo>
                  <a:cubicBezTo>
                    <a:pt x="18087" y="79409"/>
                    <a:pt x="363" y="61678"/>
                    <a:pt x="363" y="39886"/>
                  </a:cubicBezTo>
                  <a:cubicBezTo>
                    <a:pt x="363" y="18094"/>
                    <a:pt x="18087" y="363"/>
                    <a:pt x="39886" y="363"/>
                  </a:cubicBezTo>
                  <a:close/>
                  <a:moveTo>
                    <a:pt x="39886" y="1"/>
                  </a:moveTo>
                  <a:cubicBezTo>
                    <a:pt x="17892" y="1"/>
                    <a:pt x="1" y="17892"/>
                    <a:pt x="1" y="39886"/>
                  </a:cubicBezTo>
                  <a:cubicBezTo>
                    <a:pt x="1" y="61880"/>
                    <a:pt x="17892" y="79771"/>
                    <a:pt x="39886" y="79771"/>
                  </a:cubicBezTo>
                  <a:cubicBezTo>
                    <a:pt x="61874" y="79771"/>
                    <a:pt x="79765" y="61880"/>
                    <a:pt x="79765" y="39886"/>
                  </a:cubicBezTo>
                  <a:cubicBezTo>
                    <a:pt x="79765" y="17892"/>
                    <a:pt x="61874" y="1"/>
                    <a:pt x="3988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-2306525" y="-2150425"/>
              <a:ext cx="1808275" cy="1808275"/>
            </a:xfrm>
            <a:custGeom>
              <a:avLst/>
              <a:gdLst/>
              <a:ahLst/>
              <a:cxnLst/>
              <a:rect l="l" t="t" r="r" b="b"/>
              <a:pathLst>
                <a:path w="72331" h="72331" extrusionOk="0">
                  <a:moveTo>
                    <a:pt x="36169" y="363"/>
                  </a:moveTo>
                  <a:cubicBezTo>
                    <a:pt x="55912" y="363"/>
                    <a:pt x="71969" y="16425"/>
                    <a:pt x="71969" y="36163"/>
                  </a:cubicBezTo>
                  <a:cubicBezTo>
                    <a:pt x="71969" y="55907"/>
                    <a:pt x="55906" y="71969"/>
                    <a:pt x="36169" y="71969"/>
                  </a:cubicBezTo>
                  <a:cubicBezTo>
                    <a:pt x="16425" y="71969"/>
                    <a:pt x="363" y="55907"/>
                    <a:pt x="363" y="36163"/>
                  </a:cubicBezTo>
                  <a:cubicBezTo>
                    <a:pt x="363" y="16419"/>
                    <a:pt x="16425" y="363"/>
                    <a:pt x="36169" y="363"/>
                  </a:cubicBezTo>
                  <a:close/>
                  <a:moveTo>
                    <a:pt x="36169" y="1"/>
                  </a:moveTo>
                  <a:cubicBezTo>
                    <a:pt x="16229" y="1"/>
                    <a:pt x="1" y="16223"/>
                    <a:pt x="1" y="36163"/>
                  </a:cubicBezTo>
                  <a:cubicBezTo>
                    <a:pt x="1" y="56109"/>
                    <a:pt x="16229" y="72331"/>
                    <a:pt x="36169" y="72331"/>
                  </a:cubicBezTo>
                  <a:cubicBezTo>
                    <a:pt x="56108" y="72331"/>
                    <a:pt x="72331" y="56103"/>
                    <a:pt x="72331" y="36163"/>
                  </a:cubicBezTo>
                  <a:cubicBezTo>
                    <a:pt x="72331" y="16223"/>
                    <a:pt x="56108" y="1"/>
                    <a:pt x="361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34" name="Google Shape;1134;p37"/>
            <p:cNvSpPr/>
            <p:nvPr/>
          </p:nvSpPr>
          <p:spPr>
            <a:xfrm>
              <a:off x="-2213450" y="-2057350"/>
              <a:ext cx="1622275" cy="1622275"/>
            </a:xfrm>
            <a:custGeom>
              <a:avLst/>
              <a:gdLst/>
              <a:ahLst/>
              <a:cxnLst/>
              <a:rect l="l" t="t" r="r" b="b"/>
              <a:pathLst>
                <a:path w="64891" h="64891" extrusionOk="0">
                  <a:moveTo>
                    <a:pt x="32446" y="357"/>
                  </a:moveTo>
                  <a:cubicBezTo>
                    <a:pt x="50135" y="357"/>
                    <a:pt x="64528" y="14751"/>
                    <a:pt x="64528" y="32446"/>
                  </a:cubicBezTo>
                  <a:cubicBezTo>
                    <a:pt x="64528" y="50135"/>
                    <a:pt x="50135" y="64529"/>
                    <a:pt x="32446" y="64529"/>
                  </a:cubicBezTo>
                  <a:cubicBezTo>
                    <a:pt x="14751" y="64529"/>
                    <a:pt x="357" y="50135"/>
                    <a:pt x="357" y="32446"/>
                  </a:cubicBezTo>
                  <a:cubicBezTo>
                    <a:pt x="357" y="14751"/>
                    <a:pt x="14751" y="357"/>
                    <a:pt x="32446" y="357"/>
                  </a:cubicBezTo>
                  <a:close/>
                  <a:moveTo>
                    <a:pt x="32446" y="1"/>
                  </a:moveTo>
                  <a:cubicBezTo>
                    <a:pt x="14555" y="1"/>
                    <a:pt x="1" y="14555"/>
                    <a:pt x="1" y="32446"/>
                  </a:cubicBezTo>
                  <a:cubicBezTo>
                    <a:pt x="1" y="50331"/>
                    <a:pt x="14555" y="64891"/>
                    <a:pt x="32446" y="64891"/>
                  </a:cubicBezTo>
                  <a:cubicBezTo>
                    <a:pt x="50337" y="64891"/>
                    <a:pt x="64891" y="50331"/>
                    <a:pt x="64891" y="32446"/>
                  </a:cubicBezTo>
                  <a:cubicBezTo>
                    <a:pt x="64891" y="14555"/>
                    <a:pt x="50331" y="1"/>
                    <a:pt x="3244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35" name="Google Shape;1135;p37"/>
            <p:cNvSpPr/>
            <p:nvPr/>
          </p:nvSpPr>
          <p:spPr>
            <a:xfrm>
              <a:off x="-2120525" y="-1964400"/>
              <a:ext cx="1436275" cy="1436250"/>
            </a:xfrm>
            <a:custGeom>
              <a:avLst/>
              <a:gdLst/>
              <a:ahLst/>
              <a:cxnLst/>
              <a:rect l="l" t="t" r="r" b="b"/>
              <a:pathLst>
                <a:path w="57451" h="57450" extrusionOk="0">
                  <a:moveTo>
                    <a:pt x="28729" y="356"/>
                  </a:moveTo>
                  <a:cubicBezTo>
                    <a:pt x="44369" y="362"/>
                    <a:pt x="57094" y="13081"/>
                    <a:pt x="57094" y="28722"/>
                  </a:cubicBezTo>
                  <a:cubicBezTo>
                    <a:pt x="57094" y="44363"/>
                    <a:pt x="44369" y="57088"/>
                    <a:pt x="28729" y="57088"/>
                  </a:cubicBezTo>
                  <a:cubicBezTo>
                    <a:pt x="13088" y="57088"/>
                    <a:pt x="363" y="44363"/>
                    <a:pt x="363" y="28722"/>
                  </a:cubicBezTo>
                  <a:cubicBezTo>
                    <a:pt x="363" y="13081"/>
                    <a:pt x="13088" y="356"/>
                    <a:pt x="28729" y="356"/>
                  </a:cubicBezTo>
                  <a:close/>
                  <a:moveTo>
                    <a:pt x="28729" y="0"/>
                  </a:moveTo>
                  <a:cubicBezTo>
                    <a:pt x="12886" y="0"/>
                    <a:pt x="1" y="12885"/>
                    <a:pt x="1" y="28722"/>
                  </a:cubicBezTo>
                  <a:cubicBezTo>
                    <a:pt x="1" y="44558"/>
                    <a:pt x="12886" y="57450"/>
                    <a:pt x="28729" y="57450"/>
                  </a:cubicBezTo>
                  <a:cubicBezTo>
                    <a:pt x="44565" y="57450"/>
                    <a:pt x="57451" y="44564"/>
                    <a:pt x="57451" y="28722"/>
                  </a:cubicBezTo>
                  <a:cubicBezTo>
                    <a:pt x="57451" y="12885"/>
                    <a:pt x="44565" y="0"/>
                    <a:pt x="2872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36" name="Google Shape;1136;p37"/>
            <p:cNvSpPr/>
            <p:nvPr/>
          </p:nvSpPr>
          <p:spPr>
            <a:xfrm>
              <a:off x="-2027425" y="-1871325"/>
              <a:ext cx="1250250" cy="1250100"/>
            </a:xfrm>
            <a:custGeom>
              <a:avLst/>
              <a:gdLst/>
              <a:ahLst/>
              <a:cxnLst/>
              <a:rect l="l" t="t" r="r" b="b"/>
              <a:pathLst>
                <a:path w="50010" h="50004" extrusionOk="0">
                  <a:moveTo>
                    <a:pt x="25005" y="357"/>
                  </a:moveTo>
                  <a:cubicBezTo>
                    <a:pt x="38591" y="357"/>
                    <a:pt x="49647" y="11413"/>
                    <a:pt x="49647" y="24999"/>
                  </a:cubicBezTo>
                  <a:cubicBezTo>
                    <a:pt x="49647" y="38585"/>
                    <a:pt x="38591" y="49641"/>
                    <a:pt x="25005" y="49641"/>
                  </a:cubicBezTo>
                  <a:cubicBezTo>
                    <a:pt x="11413" y="49641"/>
                    <a:pt x="362" y="38579"/>
                    <a:pt x="362" y="24999"/>
                  </a:cubicBezTo>
                  <a:cubicBezTo>
                    <a:pt x="362" y="11413"/>
                    <a:pt x="11413" y="357"/>
                    <a:pt x="25005" y="357"/>
                  </a:cubicBezTo>
                  <a:close/>
                  <a:moveTo>
                    <a:pt x="25005" y="0"/>
                  </a:moveTo>
                  <a:cubicBezTo>
                    <a:pt x="11217" y="0"/>
                    <a:pt x="0" y="11211"/>
                    <a:pt x="0" y="24999"/>
                  </a:cubicBezTo>
                  <a:cubicBezTo>
                    <a:pt x="0" y="38787"/>
                    <a:pt x="11217" y="50004"/>
                    <a:pt x="25005" y="50004"/>
                  </a:cubicBezTo>
                  <a:cubicBezTo>
                    <a:pt x="38793" y="50004"/>
                    <a:pt x="50009" y="38787"/>
                    <a:pt x="50009" y="24999"/>
                  </a:cubicBezTo>
                  <a:cubicBezTo>
                    <a:pt x="50009" y="11211"/>
                    <a:pt x="38793" y="0"/>
                    <a:pt x="2500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-1934500" y="-1778400"/>
              <a:ext cx="1064250" cy="1064250"/>
            </a:xfrm>
            <a:custGeom>
              <a:avLst/>
              <a:gdLst/>
              <a:ahLst/>
              <a:cxnLst/>
              <a:rect l="l" t="t" r="r" b="b"/>
              <a:pathLst>
                <a:path w="42570" h="42570" extrusionOk="0">
                  <a:moveTo>
                    <a:pt x="21288" y="357"/>
                  </a:moveTo>
                  <a:lnTo>
                    <a:pt x="21288" y="363"/>
                  </a:lnTo>
                  <a:cubicBezTo>
                    <a:pt x="32825" y="363"/>
                    <a:pt x="42213" y="9745"/>
                    <a:pt x="42213" y="21282"/>
                  </a:cubicBezTo>
                  <a:cubicBezTo>
                    <a:pt x="42213" y="32819"/>
                    <a:pt x="32825" y="42207"/>
                    <a:pt x="21288" y="42207"/>
                  </a:cubicBezTo>
                  <a:cubicBezTo>
                    <a:pt x="9750" y="42207"/>
                    <a:pt x="362" y="32819"/>
                    <a:pt x="362" y="21282"/>
                  </a:cubicBezTo>
                  <a:cubicBezTo>
                    <a:pt x="362" y="9745"/>
                    <a:pt x="9750" y="357"/>
                    <a:pt x="21288" y="357"/>
                  </a:cubicBezTo>
                  <a:close/>
                  <a:moveTo>
                    <a:pt x="21288" y="0"/>
                  </a:moveTo>
                  <a:cubicBezTo>
                    <a:pt x="9554" y="0"/>
                    <a:pt x="0" y="9549"/>
                    <a:pt x="0" y="21282"/>
                  </a:cubicBezTo>
                  <a:cubicBezTo>
                    <a:pt x="0" y="33021"/>
                    <a:pt x="9548" y="42569"/>
                    <a:pt x="21288" y="42569"/>
                  </a:cubicBezTo>
                  <a:cubicBezTo>
                    <a:pt x="33021" y="42569"/>
                    <a:pt x="42569" y="33021"/>
                    <a:pt x="42569" y="21282"/>
                  </a:cubicBezTo>
                  <a:cubicBezTo>
                    <a:pt x="42569" y="9549"/>
                    <a:pt x="33021" y="0"/>
                    <a:pt x="2128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38" name="Google Shape;1138;p37"/>
            <p:cNvSpPr/>
            <p:nvPr/>
          </p:nvSpPr>
          <p:spPr>
            <a:xfrm>
              <a:off x="-1841425" y="-1685475"/>
              <a:ext cx="878250" cy="878250"/>
            </a:xfrm>
            <a:custGeom>
              <a:avLst/>
              <a:gdLst/>
              <a:ahLst/>
              <a:cxnLst/>
              <a:rect l="l" t="t" r="r" b="b"/>
              <a:pathLst>
                <a:path w="35130" h="35130" extrusionOk="0">
                  <a:moveTo>
                    <a:pt x="17565" y="363"/>
                  </a:moveTo>
                  <a:cubicBezTo>
                    <a:pt x="27048" y="363"/>
                    <a:pt x="34767" y="8082"/>
                    <a:pt x="34767" y="17565"/>
                  </a:cubicBezTo>
                  <a:cubicBezTo>
                    <a:pt x="34767" y="27054"/>
                    <a:pt x="27048" y="34773"/>
                    <a:pt x="17565" y="34773"/>
                  </a:cubicBezTo>
                  <a:cubicBezTo>
                    <a:pt x="8076" y="34773"/>
                    <a:pt x="357" y="27054"/>
                    <a:pt x="357" y="17565"/>
                  </a:cubicBezTo>
                  <a:cubicBezTo>
                    <a:pt x="357" y="8082"/>
                    <a:pt x="8076" y="363"/>
                    <a:pt x="17565" y="363"/>
                  </a:cubicBezTo>
                  <a:close/>
                  <a:moveTo>
                    <a:pt x="17565" y="1"/>
                  </a:moveTo>
                  <a:cubicBezTo>
                    <a:pt x="7880" y="1"/>
                    <a:pt x="0" y="7880"/>
                    <a:pt x="0" y="17565"/>
                  </a:cubicBezTo>
                  <a:cubicBezTo>
                    <a:pt x="0" y="27250"/>
                    <a:pt x="7880" y="35129"/>
                    <a:pt x="17565" y="35129"/>
                  </a:cubicBezTo>
                  <a:cubicBezTo>
                    <a:pt x="27249" y="35129"/>
                    <a:pt x="35129" y="27250"/>
                    <a:pt x="35129" y="17565"/>
                  </a:cubicBezTo>
                  <a:cubicBezTo>
                    <a:pt x="35129" y="7880"/>
                    <a:pt x="27249" y="1"/>
                    <a:pt x="1756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39" name="Google Shape;1139;p37"/>
            <p:cNvSpPr/>
            <p:nvPr/>
          </p:nvSpPr>
          <p:spPr>
            <a:xfrm>
              <a:off x="-1748500" y="-1592400"/>
              <a:ext cx="692250" cy="692250"/>
            </a:xfrm>
            <a:custGeom>
              <a:avLst/>
              <a:gdLst/>
              <a:ahLst/>
              <a:cxnLst/>
              <a:rect l="l" t="t" r="r" b="b"/>
              <a:pathLst>
                <a:path w="27690" h="27690" extrusionOk="0">
                  <a:moveTo>
                    <a:pt x="13848" y="357"/>
                  </a:moveTo>
                  <a:cubicBezTo>
                    <a:pt x="21282" y="357"/>
                    <a:pt x="27333" y="6408"/>
                    <a:pt x="27333" y="13842"/>
                  </a:cubicBezTo>
                  <a:cubicBezTo>
                    <a:pt x="27333" y="21276"/>
                    <a:pt x="21282" y="27327"/>
                    <a:pt x="13848" y="27327"/>
                  </a:cubicBezTo>
                  <a:cubicBezTo>
                    <a:pt x="6413" y="27327"/>
                    <a:pt x="363" y="21282"/>
                    <a:pt x="363" y="13842"/>
                  </a:cubicBezTo>
                  <a:cubicBezTo>
                    <a:pt x="363" y="6408"/>
                    <a:pt x="6413" y="357"/>
                    <a:pt x="13848" y="357"/>
                  </a:cubicBezTo>
                  <a:close/>
                  <a:moveTo>
                    <a:pt x="13848" y="1"/>
                  </a:moveTo>
                  <a:cubicBezTo>
                    <a:pt x="6211" y="1"/>
                    <a:pt x="0" y="6212"/>
                    <a:pt x="0" y="13842"/>
                  </a:cubicBezTo>
                  <a:cubicBezTo>
                    <a:pt x="0" y="21478"/>
                    <a:pt x="6211" y="27689"/>
                    <a:pt x="13848" y="27689"/>
                  </a:cubicBezTo>
                  <a:cubicBezTo>
                    <a:pt x="21478" y="27689"/>
                    <a:pt x="27689" y="21478"/>
                    <a:pt x="27689" y="13842"/>
                  </a:cubicBezTo>
                  <a:cubicBezTo>
                    <a:pt x="27689" y="6212"/>
                    <a:pt x="21478" y="1"/>
                    <a:pt x="1384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40" name="Google Shape;1140;p37"/>
            <p:cNvSpPr/>
            <p:nvPr/>
          </p:nvSpPr>
          <p:spPr>
            <a:xfrm>
              <a:off x="-1655425" y="-1499475"/>
              <a:ext cx="506225" cy="506250"/>
            </a:xfrm>
            <a:custGeom>
              <a:avLst/>
              <a:gdLst/>
              <a:ahLst/>
              <a:cxnLst/>
              <a:rect l="l" t="t" r="r" b="b"/>
              <a:pathLst>
                <a:path w="20249" h="20250" extrusionOk="0">
                  <a:moveTo>
                    <a:pt x="10125" y="357"/>
                  </a:moveTo>
                  <a:lnTo>
                    <a:pt x="10125" y="363"/>
                  </a:lnTo>
                  <a:cubicBezTo>
                    <a:pt x="15504" y="363"/>
                    <a:pt x="19887" y="4739"/>
                    <a:pt x="19887" y="10125"/>
                  </a:cubicBezTo>
                  <a:cubicBezTo>
                    <a:pt x="19887" y="15511"/>
                    <a:pt x="15510" y="19887"/>
                    <a:pt x="10125" y="19887"/>
                  </a:cubicBezTo>
                  <a:cubicBezTo>
                    <a:pt x="4739" y="19887"/>
                    <a:pt x="357" y="15511"/>
                    <a:pt x="357" y="10125"/>
                  </a:cubicBezTo>
                  <a:cubicBezTo>
                    <a:pt x="357" y="4739"/>
                    <a:pt x="4739" y="357"/>
                    <a:pt x="10125" y="357"/>
                  </a:cubicBezTo>
                  <a:close/>
                  <a:moveTo>
                    <a:pt x="10125" y="1"/>
                  </a:moveTo>
                  <a:cubicBezTo>
                    <a:pt x="4543" y="1"/>
                    <a:pt x="0" y="4543"/>
                    <a:pt x="0" y="10125"/>
                  </a:cubicBezTo>
                  <a:cubicBezTo>
                    <a:pt x="0" y="15707"/>
                    <a:pt x="4543" y="20249"/>
                    <a:pt x="10125" y="20249"/>
                  </a:cubicBezTo>
                  <a:cubicBezTo>
                    <a:pt x="15706" y="20249"/>
                    <a:pt x="20249" y="15707"/>
                    <a:pt x="20249" y="10125"/>
                  </a:cubicBezTo>
                  <a:cubicBezTo>
                    <a:pt x="20249" y="4543"/>
                    <a:pt x="15706" y="1"/>
                    <a:pt x="1012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141" name="Google Shape;1141;p37"/>
            <p:cNvSpPr/>
            <p:nvPr/>
          </p:nvSpPr>
          <p:spPr>
            <a:xfrm>
              <a:off x="-1575125" y="-1406425"/>
              <a:ext cx="332850" cy="320250"/>
            </a:xfrm>
            <a:custGeom>
              <a:avLst/>
              <a:gdLst/>
              <a:ahLst/>
              <a:cxnLst/>
              <a:rect l="l" t="t" r="r" b="b"/>
              <a:pathLst>
                <a:path w="13314" h="12810" extrusionOk="0">
                  <a:moveTo>
                    <a:pt x="6913" y="358"/>
                  </a:moveTo>
                  <a:cubicBezTo>
                    <a:pt x="10250" y="364"/>
                    <a:pt x="12952" y="3066"/>
                    <a:pt x="12958" y="6403"/>
                  </a:cubicBezTo>
                  <a:cubicBezTo>
                    <a:pt x="12958" y="8849"/>
                    <a:pt x="11485" y="11052"/>
                    <a:pt x="9223" y="11991"/>
                  </a:cubicBezTo>
                  <a:cubicBezTo>
                    <a:pt x="8476" y="12299"/>
                    <a:pt x="7693" y="12449"/>
                    <a:pt x="6915" y="12449"/>
                  </a:cubicBezTo>
                  <a:cubicBezTo>
                    <a:pt x="5341" y="12449"/>
                    <a:pt x="3794" y="11835"/>
                    <a:pt x="2637" y="10678"/>
                  </a:cubicBezTo>
                  <a:cubicBezTo>
                    <a:pt x="909" y="8950"/>
                    <a:pt x="393" y="6350"/>
                    <a:pt x="1325" y="4093"/>
                  </a:cubicBezTo>
                  <a:cubicBezTo>
                    <a:pt x="2263" y="1831"/>
                    <a:pt x="4466" y="358"/>
                    <a:pt x="6913" y="358"/>
                  </a:cubicBezTo>
                  <a:close/>
                  <a:moveTo>
                    <a:pt x="6908" y="0"/>
                  </a:moveTo>
                  <a:cubicBezTo>
                    <a:pt x="5244" y="0"/>
                    <a:pt x="3609" y="650"/>
                    <a:pt x="2382" y="1872"/>
                  </a:cubicBezTo>
                  <a:cubicBezTo>
                    <a:pt x="547" y="3707"/>
                    <a:pt x="1" y="6462"/>
                    <a:pt x="993" y="8855"/>
                  </a:cubicBezTo>
                  <a:cubicBezTo>
                    <a:pt x="1984" y="11248"/>
                    <a:pt x="4318" y="12810"/>
                    <a:pt x="6913" y="12810"/>
                  </a:cubicBezTo>
                  <a:cubicBezTo>
                    <a:pt x="10446" y="12804"/>
                    <a:pt x="13314" y="9942"/>
                    <a:pt x="13314" y="6403"/>
                  </a:cubicBezTo>
                  <a:cubicBezTo>
                    <a:pt x="13314" y="3814"/>
                    <a:pt x="11758" y="1480"/>
                    <a:pt x="9359" y="489"/>
                  </a:cubicBezTo>
                  <a:cubicBezTo>
                    <a:pt x="8566" y="160"/>
                    <a:pt x="7733" y="0"/>
                    <a:pt x="690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142" name="Google Shape;1142;p37"/>
          <p:cNvGrpSpPr/>
          <p:nvPr/>
        </p:nvGrpSpPr>
        <p:grpSpPr>
          <a:xfrm>
            <a:off x="6994322" y="3888202"/>
            <a:ext cx="1434124" cy="717122"/>
            <a:chOff x="1003575" y="-1398825"/>
            <a:chExt cx="2366150" cy="1183175"/>
          </a:xfrm>
        </p:grpSpPr>
        <p:sp>
          <p:nvSpPr>
            <p:cNvPr id="1143" name="Google Shape;1143;p37"/>
            <p:cNvSpPr/>
            <p:nvPr/>
          </p:nvSpPr>
          <p:spPr>
            <a:xfrm>
              <a:off x="1003575" y="-1398825"/>
              <a:ext cx="2366150" cy="1183175"/>
            </a:xfrm>
            <a:custGeom>
              <a:avLst/>
              <a:gdLst/>
              <a:ahLst/>
              <a:cxnLst/>
              <a:rect l="l" t="t" r="r" b="b"/>
              <a:pathLst>
                <a:path w="94646" h="47327" extrusionOk="0">
                  <a:moveTo>
                    <a:pt x="1" y="1"/>
                  </a:moveTo>
                  <a:cubicBezTo>
                    <a:pt x="1" y="26098"/>
                    <a:pt x="21229" y="47326"/>
                    <a:pt x="47326" y="47326"/>
                  </a:cubicBezTo>
                  <a:cubicBezTo>
                    <a:pt x="73424" y="47326"/>
                    <a:pt x="94646" y="26098"/>
                    <a:pt x="94646" y="1"/>
                  </a:cubicBezTo>
                  <a:lnTo>
                    <a:pt x="94289" y="1"/>
                  </a:lnTo>
                  <a:cubicBezTo>
                    <a:pt x="94289" y="25902"/>
                    <a:pt x="73222" y="46970"/>
                    <a:pt x="47326" y="46970"/>
                  </a:cubicBezTo>
                  <a:cubicBezTo>
                    <a:pt x="21431" y="46970"/>
                    <a:pt x="363" y="25902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7"/>
            <p:cNvSpPr/>
            <p:nvPr/>
          </p:nvSpPr>
          <p:spPr>
            <a:xfrm>
              <a:off x="1096650" y="-1398825"/>
              <a:ext cx="2180150" cy="1090225"/>
            </a:xfrm>
            <a:custGeom>
              <a:avLst/>
              <a:gdLst/>
              <a:ahLst/>
              <a:cxnLst/>
              <a:rect l="l" t="t" r="r" b="b"/>
              <a:pathLst>
                <a:path w="87206" h="43609" extrusionOk="0">
                  <a:moveTo>
                    <a:pt x="1" y="1"/>
                  </a:moveTo>
                  <a:cubicBezTo>
                    <a:pt x="1" y="24049"/>
                    <a:pt x="19561" y="43609"/>
                    <a:pt x="43603" y="43609"/>
                  </a:cubicBezTo>
                  <a:cubicBezTo>
                    <a:pt x="67646" y="43609"/>
                    <a:pt x="87206" y="24049"/>
                    <a:pt x="87206" y="1"/>
                  </a:cubicBezTo>
                  <a:lnTo>
                    <a:pt x="86843" y="1"/>
                  </a:lnTo>
                  <a:cubicBezTo>
                    <a:pt x="86843" y="23853"/>
                    <a:pt x="67444" y="43247"/>
                    <a:pt x="43603" y="43247"/>
                  </a:cubicBezTo>
                  <a:cubicBezTo>
                    <a:pt x="19757" y="43247"/>
                    <a:pt x="357" y="23847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7"/>
            <p:cNvSpPr/>
            <p:nvPr/>
          </p:nvSpPr>
          <p:spPr>
            <a:xfrm>
              <a:off x="1189600" y="-1398825"/>
              <a:ext cx="1994125" cy="997150"/>
            </a:xfrm>
            <a:custGeom>
              <a:avLst/>
              <a:gdLst/>
              <a:ahLst/>
              <a:cxnLst/>
              <a:rect l="l" t="t" r="r" b="b"/>
              <a:pathLst>
                <a:path w="79765" h="39886" extrusionOk="0">
                  <a:moveTo>
                    <a:pt x="0" y="1"/>
                  </a:moveTo>
                  <a:cubicBezTo>
                    <a:pt x="0" y="21995"/>
                    <a:pt x="17891" y="39886"/>
                    <a:pt x="39885" y="39886"/>
                  </a:cubicBezTo>
                  <a:cubicBezTo>
                    <a:pt x="61879" y="39886"/>
                    <a:pt x="79765" y="21995"/>
                    <a:pt x="79765" y="1"/>
                  </a:cubicBezTo>
                  <a:lnTo>
                    <a:pt x="79408" y="1"/>
                  </a:lnTo>
                  <a:cubicBezTo>
                    <a:pt x="79408" y="21799"/>
                    <a:pt x="61678" y="39530"/>
                    <a:pt x="39885" y="39530"/>
                  </a:cubicBezTo>
                  <a:cubicBezTo>
                    <a:pt x="18093" y="39530"/>
                    <a:pt x="362" y="21799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7"/>
            <p:cNvSpPr/>
            <p:nvPr/>
          </p:nvSpPr>
          <p:spPr>
            <a:xfrm>
              <a:off x="1282525" y="-1398825"/>
              <a:ext cx="1808275" cy="904225"/>
            </a:xfrm>
            <a:custGeom>
              <a:avLst/>
              <a:gdLst/>
              <a:ahLst/>
              <a:cxnLst/>
              <a:rect l="l" t="t" r="r" b="b"/>
              <a:pathLst>
                <a:path w="72331" h="36169" extrusionOk="0">
                  <a:moveTo>
                    <a:pt x="0" y="1"/>
                  </a:moveTo>
                  <a:cubicBezTo>
                    <a:pt x="0" y="19946"/>
                    <a:pt x="16223" y="36169"/>
                    <a:pt x="36162" y="36169"/>
                  </a:cubicBezTo>
                  <a:cubicBezTo>
                    <a:pt x="56108" y="36169"/>
                    <a:pt x="72330" y="19946"/>
                    <a:pt x="72330" y="1"/>
                  </a:cubicBezTo>
                  <a:lnTo>
                    <a:pt x="71968" y="1"/>
                  </a:lnTo>
                  <a:cubicBezTo>
                    <a:pt x="71968" y="19744"/>
                    <a:pt x="55912" y="35806"/>
                    <a:pt x="36168" y="35806"/>
                  </a:cubicBezTo>
                  <a:cubicBezTo>
                    <a:pt x="16425" y="35806"/>
                    <a:pt x="363" y="197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7"/>
            <p:cNvSpPr/>
            <p:nvPr/>
          </p:nvSpPr>
          <p:spPr>
            <a:xfrm>
              <a:off x="1375600" y="-1398675"/>
              <a:ext cx="1622275" cy="811150"/>
            </a:xfrm>
            <a:custGeom>
              <a:avLst/>
              <a:gdLst/>
              <a:ahLst/>
              <a:cxnLst/>
              <a:rect l="l" t="t" r="r" b="b"/>
              <a:pathLst>
                <a:path w="64891" h="32446" extrusionOk="0">
                  <a:moveTo>
                    <a:pt x="0" y="1"/>
                  </a:moveTo>
                  <a:cubicBezTo>
                    <a:pt x="0" y="17886"/>
                    <a:pt x="14554" y="32446"/>
                    <a:pt x="32445" y="32446"/>
                  </a:cubicBezTo>
                  <a:cubicBezTo>
                    <a:pt x="50336" y="32446"/>
                    <a:pt x="64890" y="17886"/>
                    <a:pt x="64890" y="1"/>
                  </a:cubicBezTo>
                  <a:lnTo>
                    <a:pt x="64528" y="1"/>
                  </a:lnTo>
                  <a:cubicBezTo>
                    <a:pt x="64528" y="17690"/>
                    <a:pt x="50134" y="32083"/>
                    <a:pt x="32445" y="32083"/>
                  </a:cubicBezTo>
                  <a:cubicBezTo>
                    <a:pt x="14750" y="32083"/>
                    <a:pt x="363" y="17690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7"/>
            <p:cNvSpPr/>
            <p:nvPr/>
          </p:nvSpPr>
          <p:spPr>
            <a:xfrm>
              <a:off x="1468525" y="-1398825"/>
              <a:ext cx="1436275" cy="718225"/>
            </a:xfrm>
            <a:custGeom>
              <a:avLst/>
              <a:gdLst/>
              <a:ahLst/>
              <a:cxnLst/>
              <a:rect l="l" t="t" r="r" b="b"/>
              <a:pathLst>
                <a:path w="57451" h="28729" extrusionOk="0">
                  <a:moveTo>
                    <a:pt x="1" y="1"/>
                  </a:moveTo>
                  <a:cubicBezTo>
                    <a:pt x="1" y="15843"/>
                    <a:pt x="12886" y="28728"/>
                    <a:pt x="28728" y="28728"/>
                  </a:cubicBezTo>
                  <a:cubicBezTo>
                    <a:pt x="44565" y="28728"/>
                    <a:pt x="57450" y="15843"/>
                    <a:pt x="57450" y="1"/>
                  </a:cubicBezTo>
                  <a:lnTo>
                    <a:pt x="57094" y="1"/>
                  </a:lnTo>
                  <a:cubicBezTo>
                    <a:pt x="57094" y="15641"/>
                    <a:pt x="44369" y="28366"/>
                    <a:pt x="28728" y="28366"/>
                  </a:cubicBezTo>
                  <a:cubicBezTo>
                    <a:pt x="13088" y="28366"/>
                    <a:pt x="363" y="1564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1561600" y="-1398675"/>
              <a:ext cx="1250250" cy="625150"/>
            </a:xfrm>
            <a:custGeom>
              <a:avLst/>
              <a:gdLst/>
              <a:ahLst/>
              <a:cxnLst/>
              <a:rect l="l" t="t" r="r" b="b"/>
              <a:pathLst>
                <a:path w="50010" h="25006" extrusionOk="0">
                  <a:moveTo>
                    <a:pt x="1" y="1"/>
                  </a:moveTo>
                  <a:cubicBezTo>
                    <a:pt x="1" y="13789"/>
                    <a:pt x="11217" y="25005"/>
                    <a:pt x="25005" y="25005"/>
                  </a:cubicBezTo>
                  <a:cubicBezTo>
                    <a:pt x="38793" y="25005"/>
                    <a:pt x="50010" y="13789"/>
                    <a:pt x="50010" y="1"/>
                  </a:cubicBezTo>
                  <a:lnTo>
                    <a:pt x="49648" y="1"/>
                  </a:lnTo>
                  <a:cubicBezTo>
                    <a:pt x="49648" y="13587"/>
                    <a:pt x="38591" y="24643"/>
                    <a:pt x="25005" y="24643"/>
                  </a:cubicBezTo>
                  <a:cubicBezTo>
                    <a:pt x="11413" y="24643"/>
                    <a:pt x="363" y="13587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1654525" y="-1398825"/>
              <a:ext cx="1064250" cy="532225"/>
            </a:xfrm>
            <a:custGeom>
              <a:avLst/>
              <a:gdLst/>
              <a:ahLst/>
              <a:cxnLst/>
              <a:rect l="l" t="t" r="r" b="b"/>
              <a:pathLst>
                <a:path w="42570" h="21289" extrusionOk="0">
                  <a:moveTo>
                    <a:pt x="1" y="1"/>
                  </a:moveTo>
                  <a:cubicBezTo>
                    <a:pt x="1" y="11740"/>
                    <a:pt x="9549" y="21288"/>
                    <a:pt x="21288" y="21288"/>
                  </a:cubicBezTo>
                  <a:cubicBezTo>
                    <a:pt x="33022" y="21288"/>
                    <a:pt x="42570" y="11740"/>
                    <a:pt x="42570" y="1"/>
                  </a:cubicBezTo>
                  <a:lnTo>
                    <a:pt x="42208" y="1"/>
                  </a:lnTo>
                  <a:cubicBezTo>
                    <a:pt x="42214" y="11544"/>
                    <a:pt x="32826" y="20926"/>
                    <a:pt x="21288" y="20926"/>
                  </a:cubicBezTo>
                  <a:cubicBezTo>
                    <a:pt x="9751" y="20926"/>
                    <a:pt x="363" y="115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1747600" y="-1398825"/>
              <a:ext cx="878250" cy="439150"/>
            </a:xfrm>
            <a:custGeom>
              <a:avLst/>
              <a:gdLst/>
              <a:ahLst/>
              <a:cxnLst/>
              <a:rect l="l" t="t" r="r" b="b"/>
              <a:pathLst>
                <a:path w="35130" h="17566" extrusionOk="0">
                  <a:moveTo>
                    <a:pt x="1" y="1"/>
                  </a:moveTo>
                  <a:cubicBezTo>
                    <a:pt x="1" y="9685"/>
                    <a:pt x="7881" y="17565"/>
                    <a:pt x="17565" y="17565"/>
                  </a:cubicBezTo>
                  <a:cubicBezTo>
                    <a:pt x="27250" y="17565"/>
                    <a:pt x="35130" y="9685"/>
                    <a:pt x="35130" y="1"/>
                  </a:cubicBezTo>
                  <a:lnTo>
                    <a:pt x="34768" y="1"/>
                  </a:lnTo>
                  <a:cubicBezTo>
                    <a:pt x="34768" y="9490"/>
                    <a:pt x="27048" y="17209"/>
                    <a:pt x="17565" y="17209"/>
                  </a:cubicBezTo>
                  <a:cubicBezTo>
                    <a:pt x="8076" y="17209"/>
                    <a:pt x="357" y="9490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1840550" y="-1398825"/>
              <a:ext cx="692225" cy="346200"/>
            </a:xfrm>
            <a:custGeom>
              <a:avLst/>
              <a:gdLst/>
              <a:ahLst/>
              <a:cxnLst/>
              <a:rect l="l" t="t" r="r" b="b"/>
              <a:pathLst>
                <a:path w="27689" h="13848" extrusionOk="0">
                  <a:moveTo>
                    <a:pt x="0" y="1"/>
                  </a:moveTo>
                  <a:cubicBezTo>
                    <a:pt x="0" y="7637"/>
                    <a:pt x="6211" y="13848"/>
                    <a:pt x="13847" y="13848"/>
                  </a:cubicBezTo>
                  <a:cubicBezTo>
                    <a:pt x="21478" y="13848"/>
                    <a:pt x="27689" y="7637"/>
                    <a:pt x="27689" y="1"/>
                  </a:cubicBezTo>
                  <a:lnTo>
                    <a:pt x="27332" y="1"/>
                  </a:lnTo>
                  <a:cubicBezTo>
                    <a:pt x="27332" y="7441"/>
                    <a:pt x="21282" y="13486"/>
                    <a:pt x="13847" y="13486"/>
                  </a:cubicBezTo>
                  <a:cubicBezTo>
                    <a:pt x="6413" y="13486"/>
                    <a:pt x="362" y="7441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1933625" y="-1398825"/>
              <a:ext cx="506225" cy="253275"/>
            </a:xfrm>
            <a:custGeom>
              <a:avLst/>
              <a:gdLst/>
              <a:ahLst/>
              <a:cxnLst/>
              <a:rect l="l" t="t" r="r" b="b"/>
              <a:pathLst>
                <a:path w="20249" h="10131" extrusionOk="0">
                  <a:moveTo>
                    <a:pt x="0" y="1"/>
                  </a:moveTo>
                  <a:cubicBezTo>
                    <a:pt x="0" y="5588"/>
                    <a:pt x="4543" y="10131"/>
                    <a:pt x="10124" y="10131"/>
                  </a:cubicBezTo>
                  <a:cubicBezTo>
                    <a:pt x="15706" y="10131"/>
                    <a:pt x="20248" y="5588"/>
                    <a:pt x="20248" y="1"/>
                  </a:cubicBezTo>
                  <a:lnTo>
                    <a:pt x="19886" y="1"/>
                  </a:lnTo>
                  <a:cubicBezTo>
                    <a:pt x="19886" y="5386"/>
                    <a:pt x="15510" y="9769"/>
                    <a:pt x="10124" y="9769"/>
                  </a:cubicBezTo>
                  <a:cubicBezTo>
                    <a:pt x="4739" y="9769"/>
                    <a:pt x="356" y="5386"/>
                    <a:pt x="35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2025650" y="-1398825"/>
              <a:ext cx="322150" cy="161975"/>
            </a:xfrm>
            <a:custGeom>
              <a:avLst/>
              <a:gdLst/>
              <a:ahLst/>
              <a:cxnLst/>
              <a:rect l="l" t="t" r="r" b="b"/>
              <a:pathLst>
                <a:path w="12886" h="6479" extrusionOk="0">
                  <a:moveTo>
                    <a:pt x="42" y="1"/>
                  </a:moveTo>
                  <a:cubicBezTo>
                    <a:pt x="1" y="3569"/>
                    <a:pt x="2881" y="6479"/>
                    <a:pt x="6443" y="6479"/>
                  </a:cubicBezTo>
                  <a:cubicBezTo>
                    <a:pt x="10006" y="6479"/>
                    <a:pt x="12886" y="3569"/>
                    <a:pt x="12850" y="1"/>
                  </a:cubicBezTo>
                  <a:lnTo>
                    <a:pt x="12488" y="1"/>
                  </a:lnTo>
                  <a:cubicBezTo>
                    <a:pt x="12482" y="3338"/>
                    <a:pt x="9780" y="6046"/>
                    <a:pt x="6443" y="6046"/>
                  </a:cubicBezTo>
                  <a:cubicBezTo>
                    <a:pt x="3106" y="6046"/>
                    <a:pt x="398" y="3338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" name="Google Shape;1155;p37"/>
          <p:cNvGrpSpPr/>
          <p:nvPr/>
        </p:nvGrpSpPr>
        <p:grpSpPr>
          <a:xfrm>
            <a:off x="715550" y="802138"/>
            <a:ext cx="7713000" cy="113150"/>
            <a:chOff x="715550" y="802138"/>
            <a:chExt cx="7713000" cy="113150"/>
          </a:xfrm>
        </p:grpSpPr>
        <p:cxnSp>
          <p:nvCxnSpPr>
            <p:cNvPr id="1156" name="Google Shape;1156;p37"/>
            <p:cNvCxnSpPr/>
            <p:nvPr/>
          </p:nvCxnSpPr>
          <p:spPr>
            <a:xfrm>
              <a:off x="715550" y="859888"/>
              <a:ext cx="7713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57" name="Google Shape;1157;p37"/>
            <p:cNvSpPr/>
            <p:nvPr/>
          </p:nvSpPr>
          <p:spPr>
            <a:xfrm>
              <a:off x="8371350" y="802138"/>
              <a:ext cx="57175" cy="56575"/>
            </a:xfrm>
            <a:custGeom>
              <a:avLst/>
              <a:gdLst/>
              <a:ahLst/>
              <a:cxnLst/>
              <a:rect l="l" t="t" r="r" b="b"/>
              <a:pathLst>
                <a:path w="2263" h="2263" fill="none" extrusionOk="0">
                  <a:moveTo>
                    <a:pt x="2263" y="2262"/>
                  </a:moveTo>
                  <a:cubicBezTo>
                    <a:pt x="1016" y="2262"/>
                    <a:pt x="1" y="1247"/>
                    <a:pt x="1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59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7"/>
            <p:cNvSpPr/>
            <p:nvPr/>
          </p:nvSpPr>
          <p:spPr>
            <a:xfrm rot="10800000" flipH="1">
              <a:off x="8371350" y="858713"/>
              <a:ext cx="57175" cy="56575"/>
            </a:xfrm>
            <a:custGeom>
              <a:avLst/>
              <a:gdLst/>
              <a:ahLst/>
              <a:cxnLst/>
              <a:rect l="l" t="t" r="r" b="b"/>
              <a:pathLst>
                <a:path w="2263" h="2263" fill="none" extrusionOk="0">
                  <a:moveTo>
                    <a:pt x="2263" y="2262"/>
                  </a:moveTo>
                  <a:cubicBezTo>
                    <a:pt x="1016" y="2262"/>
                    <a:pt x="1" y="1247"/>
                    <a:pt x="1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59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" name="Google Shape;1159;p37"/>
          <p:cNvGrpSpPr/>
          <p:nvPr/>
        </p:nvGrpSpPr>
        <p:grpSpPr>
          <a:xfrm>
            <a:off x="6994322" y="3171077"/>
            <a:ext cx="1434124" cy="717122"/>
            <a:chOff x="1003575" y="-1398825"/>
            <a:chExt cx="2366150" cy="1183175"/>
          </a:xfrm>
        </p:grpSpPr>
        <p:sp>
          <p:nvSpPr>
            <p:cNvPr id="1160" name="Google Shape;1160;p37"/>
            <p:cNvSpPr/>
            <p:nvPr/>
          </p:nvSpPr>
          <p:spPr>
            <a:xfrm>
              <a:off x="1003575" y="-1398825"/>
              <a:ext cx="2366150" cy="1183175"/>
            </a:xfrm>
            <a:custGeom>
              <a:avLst/>
              <a:gdLst/>
              <a:ahLst/>
              <a:cxnLst/>
              <a:rect l="l" t="t" r="r" b="b"/>
              <a:pathLst>
                <a:path w="94646" h="47327" extrusionOk="0">
                  <a:moveTo>
                    <a:pt x="1" y="1"/>
                  </a:moveTo>
                  <a:cubicBezTo>
                    <a:pt x="1" y="26098"/>
                    <a:pt x="21229" y="47326"/>
                    <a:pt x="47326" y="47326"/>
                  </a:cubicBezTo>
                  <a:cubicBezTo>
                    <a:pt x="73424" y="47326"/>
                    <a:pt x="94646" y="26098"/>
                    <a:pt x="94646" y="1"/>
                  </a:cubicBezTo>
                  <a:lnTo>
                    <a:pt x="94289" y="1"/>
                  </a:lnTo>
                  <a:cubicBezTo>
                    <a:pt x="94289" y="25902"/>
                    <a:pt x="73222" y="46970"/>
                    <a:pt x="47326" y="46970"/>
                  </a:cubicBezTo>
                  <a:cubicBezTo>
                    <a:pt x="21431" y="46970"/>
                    <a:pt x="363" y="25902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7"/>
            <p:cNvSpPr/>
            <p:nvPr/>
          </p:nvSpPr>
          <p:spPr>
            <a:xfrm>
              <a:off x="1096650" y="-1398825"/>
              <a:ext cx="2180150" cy="1090225"/>
            </a:xfrm>
            <a:custGeom>
              <a:avLst/>
              <a:gdLst/>
              <a:ahLst/>
              <a:cxnLst/>
              <a:rect l="l" t="t" r="r" b="b"/>
              <a:pathLst>
                <a:path w="87206" h="43609" extrusionOk="0">
                  <a:moveTo>
                    <a:pt x="1" y="1"/>
                  </a:moveTo>
                  <a:cubicBezTo>
                    <a:pt x="1" y="24049"/>
                    <a:pt x="19561" y="43609"/>
                    <a:pt x="43603" y="43609"/>
                  </a:cubicBezTo>
                  <a:cubicBezTo>
                    <a:pt x="67646" y="43609"/>
                    <a:pt x="87206" y="24049"/>
                    <a:pt x="87206" y="1"/>
                  </a:cubicBezTo>
                  <a:lnTo>
                    <a:pt x="86843" y="1"/>
                  </a:lnTo>
                  <a:cubicBezTo>
                    <a:pt x="86843" y="23853"/>
                    <a:pt x="67444" y="43247"/>
                    <a:pt x="43603" y="43247"/>
                  </a:cubicBezTo>
                  <a:cubicBezTo>
                    <a:pt x="19757" y="43247"/>
                    <a:pt x="357" y="23847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1189600" y="-1398825"/>
              <a:ext cx="1994125" cy="997150"/>
            </a:xfrm>
            <a:custGeom>
              <a:avLst/>
              <a:gdLst/>
              <a:ahLst/>
              <a:cxnLst/>
              <a:rect l="l" t="t" r="r" b="b"/>
              <a:pathLst>
                <a:path w="79765" h="39886" extrusionOk="0">
                  <a:moveTo>
                    <a:pt x="0" y="1"/>
                  </a:moveTo>
                  <a:cubicBezTo>
                    <a:pt x="0" y="21995"/>
                    <a:pt x="17891" y="39886"/>
                    <a:pt x="39885" y="39886"/>
                  </a:cubicBezTo>
                  <a:cubicBezTo>
                    <a:pt x="61879" y="39886"/>
                    <a:pt x="79765" y="21995"/>
                    <a:pt x="79765" y="1"/>
                  </a:cubicBezTo>
                  <a:lnTo>
                    <a:pt x="79408" y="1"/>
                  </a:lnTo>
                  <a:cubicBezTo>
                    <a:pt x="79408" y="21799"/>
                    <a:pt x="61678" y="39530"/>
                    <a:pt x="39885" y="39530"/>
                  </a:cubicBezTo>
                  <a:cubicBezTo>
                    <a:pt x="18093" y="39530"/>
                    <a:pt x="362" y="21799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1282525" y="-1398825"/>
              <a:ext cx="1808275" cy="904225"/>
            </a:xfrm>
            <a:custGeom>
              <a:avLst/>
              <a:gdLst/>
              <a:ahLst/>
              <a:cxnLst/>
              <a:rect l="l" t="t" r="r" b="b"/>
              <a:pathLst>
                <a:path w="72331" h="36169" extrusionOk="0">
                  <a:moveTo>
                    <a:pt x="0" y="1"/>
                  </a:moveTo>
                  <a:cubicBezTo>
                    <a:pt x="0" y="19946"/>
                    <a:pt x="16223" y="36169"/>
                    <a:pt x="36162" y="36169"/>
                  </a:cubicBezTo>
                  <a:cubicBezTo>
                    <a:pt x="56108" y="36169"/>
                    <a:pt x="72330" y="19946"/>
                    <a:pt x="72330" y="1"/>
                  </a:cubicBezTo>
                  <a:lnTo>
                    <a:pt x="71968" y="1"/>
                  </a:lnTo>
                  <a:cubicBezTo>
                    <a:pt x="71968" y="19744"/>
                    <a:pt x="55912" y="35806"/>
                    <a:pt x="36168" y="35806"/>
                  </a:cubicBezTo>
                  <a:cubicBezTo>
                    <a:pt x="16425" y="35806"/>
                    <a:pt x="363" y="197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1375600" y="-1398675"/>
              <a:ext cx="1622275" cy="811150"/>
            </a:xfrm>
            <a:custGeom>
              <a:avLst/>
              <a:gdLst/>
              <a:ahLst/>
              <a:cxnLst/>
              <a:rect l="l" t="t" r="r" b="b"/>
              <a:pathLst>
                <a:path w="64891" h="32446" extrusionOk="0">
                  <a:moveTo>
                    <a:pt x="0" y="1"/>
                  </a:moveTo>
                  <a:cubicBezTo>
                    <a:pt x="0" y="17886"/>
                    <a:pt x="14554" y="32446"/>
                    <a:pt x="32445" y="32446"/>
                  </a:cubicBezTo>
                  <a:cubicBezTo>
                    <a:pt x="50336" y="32446"/>
                    <a:pt x="64890" y="17886"/>
                    <a:pt x="64890" y="1"/>
                  </a:cubicBezTo>
                  <a:lnTo>
                    <a:pt x="64528" y="1"/>
                  </a:lnTo>
                  <a:cubicBezTo>
                    <a:pt x="64528" y="17690"/>
                    <a:pt x="50134" y="32083"/>
                    <a:pt x="32445" y="32083"/>
                  </a:cubicBezTo>
                  <a:cubicBezTo>
                    <a:pt x="14750" y="32083"/>
                    <a:pt x="363" y="17690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7"/>
            <p:cNvSpPr/>
            <p:nvPr/>
          </p:nvSpPr>
          <p:spPr>
            <a:xfrm>
              <a:off x="1468525" y="-1398825"/>
              <a:ext cx="1436275" cy="718225"/>
            </a:xfrm>
            <a:custGeom>
              <a:avLst/>
              <a:gdLst/>
              <a:ahLst/>
              <a:cxnLst/>
              <a:rect l="l" t="t" r="r" b="b"/>
              <a:pathLst>
                <a:path w="57451" h="28729" extrusionOk="0">
                  <a:moveTo>
                    <a:pt x="1" y="1"/>
                  </a:moveTo>
                  <a:cubicBezTo>
                    <a:pt x="1" y="15843"/>
                    <a:pt x="12886" y="28728"/>
                    <a:pt x="28728" y="28728"/>
                  </a:cubicBezTo>
                  <a:cubicBezTo>
                    <a:pt x="44565" y="28728"/>
                    <a:pt x="57450" y="15843"/>
                    <a:pt x="57450" y="1"/>
                  </a:cubicBezTo>
                  <a:lnTo>
                    <a:pt x="57094" y="1"/>
                  </a:lnTo>
                  <a:cubicBezTo>
                    <a:pt x="57094" y="15641"/>
                    <a:pt x="44369" y="28366"/>
                    <a:pt x="28728" y="28366"/>
                  </a:cubicBezTo>
                  <a:cubicBezTo>
                    <a:pt x="13088" y="28366"/>
                    <a:pt x="363" y="1564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7"/>
            <p:cNvSpPr/>
            <p:nvPr/>
          </p:nvSpPr>
          <p:spPr>
            <a:xfrm>
              <a:off x="1561600" y="-1398675"/>
              <a:ext cx="1250250" cy="625150"/>
            </a:xfrm>
            <a:custGeom>
              <a:avLst/>
              <a:gdLst/>
              <a:ahLst/>
              <a:cxnLst/>
              <a:rect l="l" t="t" r="r" b="b"/>
              <a:pathLst>
                <a:path w="50010" h="25006" extrusionOk="0">
                  <a:moveTo>
                    <a:pt x="1" y="1"/>
                  </a:moveTo>
                  <a:cubicBezTo>
                    <a:pt x="1" y="13789"/>
                    <a:pt x="11217" y="25005"/>
                    <a:pt x="25005" y="25005"/>
                  </a:cubicBezTo>
                  <a:cubicBezTo>
                    <a:pt x="38793" y="25005"/>
                    <a:pt x="50010" y="13789"/>
                    <a:pt x="50010" y="1"/>
                  </a:cubicBezTo>
                  <a:lnTo>
                    <a:pt x="49648" y="1"/>
                  </a:lnTo>
                  <a:cubicBezTo>
                    <a:pt x="49648" y="13587"/>
                    <a:pt x="38591" y="24643"/>
                    <a:pt x="25005" y="24643"/>
                  </a:cubicBezTo>
                  <a:cubicBezTo>
                    <a:pt x="11413" y="24643"/>
                    <a:pt x="363" y="13587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1654525" y="-1398825"/>
              <a:ext cx="1064250" cy="532225"/>
            </a:xfrm>
            <a:custGeom>
              <a:avLst/>
              <a:gdLst/>
              <a:ahLst/>
              <a:cxnLst/>
              <a:rect l="l" t="t" r="r" b="b"/>
              <a:pathLst>
                <a:path w="42570" h="21289" extrusionOk="0">
                  <a:moveTo>
                    <a:pt x="1" y="1"/>
                  </a:moveTo>
                  <a:cubicBezTo>
                    <a:pt x="1" y="11740"/>
                    <a:pt x="9549" y="21288"/>
                    <a:pt x="21288" y="21288"/>
                  </a:cubicBezTo>
                  <a:cubicBezTo>
                    <a:pt x="33022" y="21288"/>
                    <a:pt x="42570" y="11740"/>
                    <a:pt x="42570" y="1"/>
                  </a:cubicBezTo>
                  <a:lnTo>
                    <a:pt x="42208" y="1"/>
                  </a:lnTo>
                  <a:cubicBezTo>
                    <a:pt x="42214" y="11544"/>
                    <a:pt x="32826" y="20926"/>
                    <a:pt x="21288" y="20926"/>
                  </a:cubicBezTo>
                  <a:cubicBezTo>
                    <a:pt x="9751" y="20926"/>
                    <a:pt x="363" y="115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1747600" y="-1398825"/>
              <a:ext cx="878250" cy="439150"/>
            </a:xfrm>
            <a:custGeom>
              <a:avLst/>
              <a:gdLst/>
              <a:ahLst/>
              <a:cxnLst/>
              <a:rect l="l" t="t" r="r" b="b"/>
              <a:pathLst>
                <a:path w="35130" h="17566" extrusionOk="0">
                  <a:moveTo>
                    <a:pt x="1" y="1"/>
                  </a:moveTo>
                  <a:cubicBezTo>
                    <a:pt x="1" y="9685"/>
                    <a:pt x="7881" y="17565"/>
                    <a:pt x="17565" y="17565"/>
                  </a:cubicBezTo>
                  <a:cubicBezTo>
                    <a:pt x="27250" y="17565"/>
                    <a:pt x="35130" y="9685"/>
                    <a:pt x="35130" y="1"/>
                  </a:cubicBezTo>
                  <a:lnTo>
                    <a:pt x="34768" y="1"/>
                  </a:lnTo>
                  <a:cubicBezTo>
                    <a:pt x="34768" y="9490"/>
                    <a:pt x="27048" y="17209"/>
                    <a:pt x="17565" y="17209"/>
                  </a:cubicBezTo>
                  <a:cubicBezTo>
                    <a:pt x="8076" y="17209"/>
                    <a:pt x="357" y="9490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1840550" y="-1398825"/>
              <a:ext cx="692225" cy="346200"/>
            </a:xfrm>
            <a:custGeom>
              <a:avLst/>
              <a:gdLst/>
              <a:ahLst/>
              <a:cxnLst/>
              <a:rect l="l" t="t" r="r" b="b"/>
              <a:pathLst>
                <a:path w="27689" h="13848" extrusionOk="0">
                  <a:moveTo>
                    <a:pt x="0" y="1"/>
                  </a:moveTo>
                  <a:cubicBezTo>
                    <a:pt x="0" y="7637"/>
                    <a:pt x="6211" y="13848"/>
                    <a:pt x="13847" y="13848"/>
                  </a:cubicBezTo>
                  <a:cubicBezTo>
                    <a:pt x="21478" y="13848"/>
                    <a:pt x="27689" y="7637"/>
                    <a:pt x="27689" y="1"/>
                  </a:cubicBezTo>
                  <a:lnTo>
                    <a:pt x="27332" y="1"/>
                  </a:lnTo>
                  <a:cubicBezTo>
                    <a:pt x="27332" y="7441"/>
                    <a:pt x="21282" y="13486"/>
                    <a:pt x="13847" y="13486"/>
                  </a:cubicBezTo>
                  <a:cubicBezTo>
                    <a:pt x="6413" y="13486"/>
                    <a:pt x="362" y="7441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1933625" y="-1398825"/>
              <a:ext cx="506225" cy="253275"/>
            </a:xfrm>
            <a:custGeom>
              <a:avLst/>
              <a:gdLst/>
              <a:ahLst/>
              <a:cxnLst/>
              <a:rect l="l" t="t" r="r" b="b"/>
              <a:pathLst>
                <a:path w="20249" h="10131" extrusionOk="0">
                  <a:moveTo>
                    <a:pt x="0" y="1"/>
                  </a:moveTo>
                  <a:cubicBezTo>
                    <a:pt x="0" y="5588"/>
                    <a:pt x="4543" y="10131"/>
                    <a:pt x="10124" y="10131"/>
                  </a:cubicBezTo>
                  <a:cubicBezTo>
                    <a:pt x="15706" y="10131"/>
                    <a:pt x="20248" y="5588"/>
                    <a:pt x="20248" y="1"/>
                  </a:cubicBezTo>
                  <a:lnTo>
                    <a:pt x="19886" y="1"/>
                  </a:lnTo>
                  <a:cubicBezTo>
                    <a:pt x="19886" y="5386"/>
                    <a:pt x="15510" y="9769"/>
                    <a:pt x="10124" y="9769"/>
                  </a:cubicBezTo>
                  <a:cubicBezTo>
                    <a:pt x="4739" y="9769"/>
                    <a:pt x="356" y="5386"/>
                    <a:pt x="35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2025650" y="-1398825"/>
              <a:ext cx="322150" cy="161975"/>
            </a:xfrm>
            <a:custGeom>
              <a:avLst/>
              <a:gdLst/>
              <a:ahLst/>
              <a:cxnLst/>
              <a:rect l="l" t="t" r="r" b="b"/>
              <a:pathLst>
                <a:path w="12886" h="6479" extrusionOk="0">
                  <a:moveTo>
                    <a:pt x="42" y="1"/>
                  </a:moveTo>
                  <a:cubicBezTo>
                    <a:pt x="1" y="3569"/>
                    <a:pt x="2881" y="6479"/>
                    <a:pt x="6443" y="6479"/>
                  </a:cubicBezTo>
                  <a:cubicBezTo>
                    <a:pt x="10006" y="6479"/>
                    <a:pt x="12886" y="3569"/>
                    <a:pt x="12850" y="1"/>
                  </a:cubicBezTo>
                  <a:lnTo>
                    <a:pt x="12488" y="1"/>
                  </a:lnTo>
                  <a:cubicBezTo>
                    <a:pt x="12482" y="3338"/>
                    <a:pt x="9780" y="6046"/>
                    <a:pt x="6443" y="6046"/>
                  </a:cubicBezTo>
                  <a:cubicBezTo>
                    <a:pt x="3106" y="6046"/>
                    <a:pt x="398" y="3338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" name="Google Shape;1172;p37"/>
          <p:cNvGrpSpPr/>
          <p:nvPr/>
        </p:nvGrpSpPr>
        <p:grpSpPr>
          <a:xfrm>
            <a:off x="699624" y="2741872"/>
            <a:ext cx="3329476" cy="113150"/>
            <a:chOff x="955200" y="3285608"/>
            <a:chExt cx="3329476" cy="113150"/>
          </a:xfrm>
        </p:grpSpPr>
        <p:cxnSp>
          <p:nvCxnSpPr>
            <p:cNvPr id="1173" name="Google Shape;1173;p37"/>
            <p:cNvCxnSpPr/>
            <p:nvPr/>
          </p:nvCxnSpPr>
          <p:spPr>
            <a:xfrm>
              <a:off x="955200" y="3343811"/>
              <a:ext cx="3303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74" name="Google Shape;1174;p37"/>
            <p:cNvGrpSpPr/>
            <p:nvPr/>
          </p:nvGrpSpPr>
          <p:grpSpPr>
            <a:xfrm>
              <a:off x="4227502" y="3285608"/>
              <a:ext cx="57175" cy="113150"/>
              <a:chOff x="8523750" y="954538"/>
              <a:chExt cx="57175" cy="113150"/>
            </a:xfrm>
          </p:grpSpPr>
          <p:sp>
            <p:nvSpPr>
              <p:cNvPr id="1175" name="Google Shape;1175;p37"/>
              <p:cNvSpPr/>
              <p:nvPr/>
            </p:nvSpPr>
            <p:spPr>
              <a:xfrm>
                <a:off x="8523750" y="954538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7"/>
              <p:cNvSpPr/>
              <p:nvPr/>
            </p:nvSpPr>
            <p:spPr>
              <a:xfrm rot="10800000" flipH="1">
                <a:off x="8523750" y="1011113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77" name="Google Shape;1177;p37"/>
          <p:cNvSpPr txBox="1">
            <a:spLocks noGrp="1"/>
          </p:cNvSpPr>
          <p:nvPr>
            <p:ph type="ctrTitle"/>
          </p:nvPr>
        </p:nvSpPr>
        <p:spPr>
          <a:xfrm>
            <a:off x="715550" y="1364401"/>
            <a:ext cx="7713000" cy="14343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1"/>
                </a:solidFill>
              </a:rPr>
              <a:t>TUGAS ARSIKOM DEVICES &amp; BENTUK SISTEM ARSITEKTURNYA</a:t>
            </a: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1178" name="Google Shape;1178;p37"/>
          <p:cNvSpPr txBox="1">
            <a:spLocks noGrp="1"/>
          </p:cNvSpPr>
          <p:nvPr>
            <p:ph type="subTitle" idx="1"/>
          </p:nvPr>
        </p:nvSpPr>
        <p:spPr>
          <a:xfrm>
            <a:off x="699624" y="3066351"/>
            <a:ext cx="4299300" cy="392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/>
              <a:t>ACER NITRO 5 &amp; Iphone 13</a:t>
            </a:r>
            <a:endParaRPr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46"/>
          <p:cNvSpPr txBox="1">
            <a:spLocks noGrp="1"/>
          </p:cNvSpPr>
          <p:nvPr>
            <p:ph type="title"/>
          </p:nvPr>
        </p:nvSpPr>
        <p:spPr>
          <a:xfrm>
            <a:off x="715500" y="591829"/>
            <a:ext cx="7713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Spesifikasi Iphone 13</a:t>
            </a:r>
            <a:endParaRPr dirty="0"/>
          </a:p>
        </p:txBody>
      </p:sp>
      <p:sp>
        <p:nvSpPr>
          <p:cNvPr id="1377" name="Google Shape;1377;p46"/>
          <p:cNvSpPr txBox="1">
            <a:spLocks noGrp="1"/>
          </p:cNvSpPr>
          <p:nvPr>
            <p:ph type="subTitle" idx="1"/>
          </p:nvPr>
        </p:nvSpPr>
        <p:spPr>
          <a:xfrm>
            <a:off x="2116300" y="3088917"/>
            <a:ext cx="17964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Battery</a:t>
            </a:r>
            <a:endParaRPr dirty="0"/>
          </a:p>
        </p:txBody>
      </p:sp>
      <p:sp>
        <p:nvSpPr>
          <p:cNvPr id="1378" name="Google Shape;1378;p46"/>
          <p:cNvSpPr txBox="1">
            <a:spLocks noGrp="1"/>
          </p:cNvSpPr>
          <p:nvPr>
            <p:ph type="subTitle" idx="2"/>
          </p:nvPr>
        </p:nvSpPr>
        <p:spPr>
          <a:xfrm>
            <a:off x="2116300" y="3428564"/>
            <a:ext cx="1796400" cy="6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Li-Ion 3240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Lexend Exa" panose="020B0604020202020204" charset="0"/>
              </a:rPr>
              <a:t>mAh</a:t>
            </a:r>
            <a:endParaRPr dirty="0">
              <a:solidFill>
                <a:schemeClr val="tx1"/>
              </a:solidFill>
              <a:latin typeface="Lexend Exa" panose="020B0604020202020204" charset="0"/>
            </a:endParaRPr>
          </a:p>
        </p:txBody>
      </p:sp>
      <p:sp>
        <p:nvSpPr>
          <p:cNvPr id="1379" name="Google Shape;1379;p46"/>
          <p:cNvSpPr txBox="1">
            <a:spLocks noGrp="1"/>
          </p:cNvSpPr>
          <p:nvPr>
            <p:ph type="subTitle" idx="3"/>
          </p:nvPr>
        </p:nvSpPr>
        <p:spPr>
          <a:xfrm>
            <a:off x="2116300" y="1766170"/>
            <a:ext cx="17964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OS</a:t>
            </a:r>
            <a:endParaRPr dirty="0"/>
          </a:p>
        </p:txBody>
      </p:sp>
      <p:sp>
        <p:nvSpPr>
          <p:cNvPr id="1380" name="Google Shape;1380;p46"/>
          <p:cNvSpPr txBox="1">
            <a:spLocks noGrp="1"/>
          </p:cNvSpPr>
          <p:nvPr>
            <p:ph type="subTitle" idx="4"/>
          </p:nvPr>
        </p:nvSpPr>
        <p:spPr>
          <a:xfrm>
            <a:off x="2116299" y="2105816"/>
            <a:ext cx="1894795" cy="7358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iOS 15, upgradable to iOS 17.0.3</a:t>
            </a:r>
            <a:endParaRPr sz="1200" dirty="0">
              <a:solidFill>
                <a:schemeClr val="tx1"/>
              </a:solidFill>
              <a:latin typeface="Lexend Exa" panose="020B0604020202020204" charset="0"/>
            </a:endParaRPr>
          </a:p>
        </p:txBody>
      </p:sp>
      <p:sp>
        <p:nvSpPr>
          <p:cNvPr id="1381" name="Google Shape;1381;p46"/>
          <p:cNvSpPr txBox="1">
            <a:spLocks noGrp="1"/>
          </p:cNvSpPr>
          <p:nvPr>
            <p:ph type="subTitle" idx="5"/>
          </p:nvPr>
        </p:nvSpPr>
        <p:spPr>
          <a:xfrm>
            <a:off x="5662800" y="3088917"/>
            <a:ext cx="17964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Chipset</a:t>
            </a:r>
            <a:endParaRPr dirty="0"/>
          </a:p>
        </p:txBody>
      </p:sp>
      <p:sp>
        <p:nvSpPr>
          <p:cNvPr id="1382" name="Google Shape;1382;p46"/>
          <p:cNvSpPr txBox="1">
            <a:spLocks noGrp="1"/>
          </p:cNvSpPr>
          <p:nvPr>
            <p:ph type="subTitle" idx="6"/>
          </p:nvPr>
        </p:nvSpPr>
        <p:spPr>
          <a:xfrm>
            <a:off x="5662800" y="3428564"/>
            <a:ext cx="1796400" cy="6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Apple A15 Bionic (5 nm)</a:t>
            </a:r>
            <a:endParaRPr dirty="0">
              <a:solidFill>
                <a:schemeClr val="tx1"/>
              </a:solidFill>
              <a:latin typeface="Lexend Exa" panose="020B0604020202020204" charset="0"/>
            </a:endParaRPr>
          </a:p>
        </p:txBody>
      </p:sp>
      <p:sp>
        <p:nvSpPr>
          <p:cNvPr id="1383" name="Google Shape;1383;p46"/>
          <p:cNvSpPr txBox="1">
            <a:spLocks noGrp="1"/>
          </p:cNvSpPr>
          <p:nvPr>
            <p:ph type="subTitle" idx="7"/>
          </p:nvPr>
        </p:nvSpPr>
        <p:spPr>
          <a:xfrm>
            <a:off x="5662800" y="1766170"/>
            <a:ext cx="1796400" cy="4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Memory</a:t>
            </a:r>
            <a:endParaRPr dirty="0"/>
          </a:p>
        </p:txBody>
      </p:sp>
      <p:sp>
        <p:nvSpPr>
          <p:cNvPr id="1384" name="Google Shape;1384;p46"/>
          <p:cNvSpPr txBox="1">
            <a:spLocks noGrp="1"/>
          </p:cNvSpPr>
          <p:nvPr>
            <p:ph type="subTitle" idx="8"/>
          </p:nvPr>
        </p:nvSpPr>
        <p:spPr>
          <a:xfrm>
            <a:off x="5662800" y="2105817"/>
            <a:ext cx="1796400" cy="6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128GB 4GB RAM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Lexend Exa" panose="020B0604020202020204" charset="0"/>
              </a:rPr>
              <a:t>NVMe</a:t>
            </a:r>
            <a:endParaRPr dirty="0">
              <a:solidFill>
                <a:schemeClr val="tx1"/>
              </a:solidFill>
              <a:latin typeface="Lexend Exa" panose="020B0604020202020204" charset="0"/>
            </a:endParaRPr>
          </a:p>
        </p:txBody>
      </p:sp>
      <p:grpSp>
        <p:nvGrpSpPr>
          <p:cNvPr id="1385" name="Google Shape;1385;p46"/>
          <p:cNvGrpSpPr/>
          <p:nvPr/>
        </p:nvGrpSpPr>
        <p:grpSpPr>
          <a:xfrm>
            <a:off x="5080858" y="1845272"/>
            <a:ext cx="353354" cy="295116"/>
            <a:chOff x="6386937" y="2806418"/>
            <a:chExt cx="360418" cy="301016"/>
          </a:xfrm>
        </p:grpSpPr>
        <p:sp>
          <p:nvSpPr>
            <p:cNvPr id="1386" name="Google Shape;1386;p46"/>
            <p:cNvSpPr/>
            <p:nvPr/>
          </p:nvSpPr>
          <p:spPr>
            <a:xfrm>
              <a:off x="6386937" y="2806418"/>
              <a:ext cx="360418" cy="301016"/>
            </a:xfrm>
            <a:custGeom>
              <a:avLst/>
              <a:gdLst/>
              <a:ahLst/>
              <a:cxnLst/>
              <a:rect l="l" t="t" r="r" b="b"/>
              <a:pathLst>
                <a:path w="10527" h="8792" extrusionOk="0">
                  <a:moveTo>
                    <a:pt x="2835" y="286"/>
                  </a:moveTo>
                  <a:cubicBezTo>
                    <a:pt x="2930" y="286"/>
                    <a:pt x="3002" y="334"/>
                    <a:pt x="3025" y="405"/>
                  </a:cubicBezTo>
                  <a:lnTo>
                    <a:pt x="3406" y="1310"/>
                  </a:lnTo>
                  <a:lnTo>
                    <a:pt x="310" y="1310"/>
                  </a:lnTo>
                  <a:lnTo>
                    <a:pt x="310" y="501"/>
                  </a:lnTo>
                  <a:cubicBezTo>
                    <a:pt x="310" y="381"/>
                    <a:pt x="406" y="286"/>
                    <a:pt x="525" y="286"/>
                  </a:cubicBezTo>
                  <a:close/>
                  <a:moveTo>
                    <a:pt x="7360" y="1382"/>
                  </a:moveTo>
                  <a:lnTo>
                    <a:pt x="7360" y="1572"/>
                  </a:lnTo>
                  <a:lnTo>
                    <a:pt x="7098" y="1572"/>
                  </a:lnTo>
                  <a:cubicBezTo>
                    <a:pt x="7002" y="1572"/>
                    <a:pt x="6931" y="1644"/>
                    <a:pt x="6931" y="1739"/>
                  </a:cubicBezTo>
                  <a:cubicBezTo>
                    <a:pt x="6931" y="1810"/>
                    <a:pt x="7002" y="1882"/>
                    <a:pt x="7098" y="1882"/>
                  </a:cubicBezTo>
                  <a:lnTo>
                    <a:pt x="7360" y="1882"/>
                  </a:lnTo>
                  <a:lnTo>
                    <a:pt x="7360" y="2168"/>
                  </a:lnTo>
                  <a:lnTo>
                    <a:pt x="7098" y="2168"/>
                  </a:lnTo>
                  <a:cubicBezTo>
                    <a:pt x="7086" y="2165"/>
                    <a:pt x="7076" y="2163"/>
                    <a:pt x="7066" y="2163"/>
                  </a:cubicBezTo>
                  <a:cubicBezTo>
                    <a:pt x="6918" y="2163"/>
                    <a:pt x="6918" y="2457"/>
                    <a:pt x="7066" y="2457"/>
                  </a:cubicBezTo>
                  <a:cubicBezTo>
                    <a:pt x="7076" y="2457"/>
                    <a:pt x="7086" y="2456"/>
                    <a:pt x="7098" y="2453"/>
                  </a:cubicBezTo>
                  <a:lnTo>
                    <a:pt x="7360" y="2453"/>
                  </a:lnTo>
                  <a:lnTo>
                    <a:pt x="7360" y="2739"/>
                  </a:lnTo>
                  <a:lnTo>
                    <a:pt x="7098" y="2739"/>
                  </a:lnTo>
                  <a:cubicBezTo>
                    <a:pt x="7002" y="2739"/>
                    <a:pt x="6931" y="2811"/>
                    <a:pt x="6931" y="2882"/>
                  </a:cubicBezTo>
                  <a:cubicBezTo>
                    <a:pt x="6931" y="2977"/>
                    <a:pt x="7002" y="3049"/>
                    <a:pt x="7098" y="3049"/>
                  </a:cubicBezTo>
                  <a:lnTo>
                    <a:pt x="7360" y="3049"/>
                  </a:lnTo>
                  <a:lnTo>
                    <a:pt x="7360" y="3239"/>
                  </a:lnTo>
                  <a:lnTo>
                    <a:pt x="6836" y="3263"/>
                  </a:lnTo>
                  <a:lnTo>
                    <a:pt x="6836" y="1382"/>
                  </a:lnTo>
                  <a:close/>
                  <a:moveTo>
                    <a:pt x="8812" y="1382"/>
                  </a:moveTo>
                  <a:lnTo>
                    <a:pt x="8812" y="1572"/>
                  </a:lnTo>
                  <a:lnTo>
                    <a:pt x="8526" y="1572"/>
                  </a:lnTo>
                  <a:cubicBezTo>
                    <a:pt x="8455" y="1572"/>
                    <a:pt x="8384" y="1644"/>
                    <a:pt x="8384" y="1739"/>
                  </a:cubicBezTo>
                  <a:cubicBezTo>
                    <a:pt x="8384" y="1810"/>
                    <a:pt x="8455" y="1882"/>
                    <a:pt x="8526" y="1882"/>
                  </a:cubicBezTo>
                  <a:lnTo>
                    <a:pt x="8812" y="1882"/>
                  </a:lnTo>
                  <a:lnTo>
                    <a:pt x="8812" y="2168"/>
                  </a:lnTo>
                  <a:lnTo>
                    <a:pt x="8526" y="2168"/>
                  </a:lnTo>
                  <a:cubicBezTo>
                    <a:pt x="8384" y="2215"/>
                    <a:pt x="8384" y="2406"/>
                    <a:pt x="8526" y="2453"/>
                  </a:cubicBezTo>
                  <a:lnTo>
                    <a:pt x="8812" y="2453"/>
                  </a:lnTo>
                  <a:lnTo>
                    <a:pt x="8812" y="2739"/>
                  </a:lnTo>
                  <a:lnTo>
                    <a:pt x="8526" y="2739"/>
                  </a:lnTo>
                  <a:cubicBezTo>
                    <a:pt x="8455" y="2739"/>
                    <a:pt x="8384" y="2811"/>
                    <a:pt x="8384" y="2882"/>
                  </a:cubicBezTo>
                  <a:cubicBezTo>
                    <a:pt x="8384" y="2977"/>
                    <a:pt x="8455" y="3049"/>
                    <a:pt x="8526" y="3049"/>
                  </a:cubicBezTo>
                  <a:lnTo>
                    <a:pt x="8812" y="3049"/>
                  </a:lnTo>
                  <a:lnTo>
                    <a:pt x="8812" y="3239"/>
                  </a:lnTo>
                  <a:lnTo>
                    <a:pt x="8265" y="3263"/>
                  </a:lnTo>
                  <a:lnTo>
                    <a:pt x="8265" y="1382"/>
                  </a:lnTo>
                  <a:close/>
                  <a:moveTo>
                    <a:pt x="525" y="0"/>
                  </a:moveTo>
                  <a:cubicBezTo>
                    <a:pt x="263" y="0"/>
                    <a:pt x="25" y="215"/>
                    <a:pt x="25" y="501"/>
                  </a:cubicBezTo>
                  <a:lnTo>
                    <a:pt x="25" y="3406"/>
                  </a:lnTo>
                  <a:cubicBezTo>
                    <a:pt x="25" y="3501"/>
                    <a:pt x="96" y="3573"/>
                    <a:pt x="168" y="3573"/>
                  </a:cubicBezTo>
                  <a:cubicBezTo>
                    <a:pt x="263" y="3573"/>
                    <a:pt x="334" y="3501"/>
                    <a:pt x="334" y="3406"/>
                  </a:cubicBezTo>
                  <a:lnTo>
                    <a:pt x="334" y="1620"/>
                  </a:lnTo>
                  <a:lnTo>
                    <a:pt x="5097" y="1620"/>
                  </a:lnTo>
                  <a:lnTo>
                    <a:pt x="5097" y="1953"/>
                  </a:lnTo>
                  <a:cubicBezTo>
                    <a:pt x="5073" y="2048"/>
                    <a:pt x="5163" y="2096"/>
                    <a:pt x="5249" y="2096"/>
                  </a:cubicBezTo>
                  <a:cubicBezTo>
                    <a:pt x="5335" y="2096"/>
                    <a:pt x="5419" y="2048"/>
                    <a:pt x="5383" y="1953"/>
                  </a:cubicBezTo>
                  <a:lnTo>
                    <a:pt x="5383" y="1382"/>
                  </a:lnTo>
                  <a:lnTo>
                    <a:pt x="5931" y="1382"/>
                  </a:lnTo>
                  <a:lnTo>
                    <a:pt x="5931" y="1596"/>
                  </a:lnTo>
                  <a:lnTo>
                    <a:pt x="5669" y="1596"/>
                  </a:lnTo>
                  <a:cubicBezTo>
                    <a:pt x="5573" y="1596"/>
                    <a:pt x="5502" y="1667"/>
                    <a:pt x="5502" y="1763"/>
                  </a:cubicBezTo>
                  <a:cubicBezTo>
                    <a:pt x="5502" y="1834"/>
                    <a:pt x="5573" y="1906"/>
                    <a:pt x="5669" y="1906"/>
                  </a:cubicBezTo>
                  <a:lnTo>
                    <a:pt x="5931" y="1906"/>
                  </a:lnTo>
                  <a:lnTo>
                    <a:pt x="5931" y="2191"/>
                  </a:lnTo>
                  <a:lnTo>
                    <a:pt x="5669" y="2191"/>
                  </a:lnTo>
                  <a:cubicBezTo>
                    <a:pt x="5653" y="2186"/>
                    <a:pt x="5639" y="2183"/>
                    <a:pt x="5626" y="2183"/>
                  </a:cubicBezTo>
                  <a:cubicBezTo>
                    <a:pt x="5488" y="2183"/>
                    <a:pt x="5493" y="2481"/>
                    <a:pt x="5639" y="2481"/>
                  </a:cubicBezTo>
                  <a:cubicBezTo>
                    <a:pt x="5648" y="2481"/>
                    <a:pt x="5658" y="2480"/>
                    <a:pt x="5669" y="2477"/>
                  </a:cubicBezTo>
                  <a:lnTo>
                    <a:pt x="5931" y="2477"/>
                  </a:lnTo>
                  <a:lnTo>
                    <a:pt x="5931" y="2763"/>
                  </a:lnTo>
                  <a:lnTo>
                    <a:pt x="5669" y="2763"/>
                  </a:lnTo>
                  <a:cubicBezTo>
                    <a:pt x="5573" y="2763"/>
                    <a:pt x="5502" y="2834"/>
                    <a:pt x="5502" y="2906"/>
                  </a:cubicBezTo>
                  <a:cubicBezTo>
                    <a:pt x="5502" y="3001"/>
                    <a:pt x="5573" y="3073"/>
                    <a:pt x="5669" y="3073"/>
                  </a:cubicBezTo>
                  <a:lnTo>
                    <a:pt x="5931" y="3073"/>
                  </a:lnTo>
                  <a:lnTo>
                    <a:pt x="5931" y="3263"/>
                  </a:lnTo>
                  <a:lnTo>
                    <a:pt x="5383" y="3263"/>
                  </a:lnTo>
                  <a:lnTo>
                    <a:pt x="5383" y="2620"/>
                  </a:lnTo>
                  <a:cubicBezTo>
                    <a:pt x="5407" y="2537"/>
                    <a:pt x="5317" y="2495"/>
                    <a:pt x="5231" y="2495"/>
                  </a:cubicBezTo>
                  <a:cubicBezTo>
                    <a:pt x="5145" y="2495"/>
                    <a:pt x="5061" y="2537"/>
                    <a:pt x="5097" y="2620"/>
                  </a:cubicBezTo>
                  <a:lnTo>
                    <a:pt x="5097" y="3311"/>
                  </a:lnTo>
                  <a:cubicBezTo>
                    <a:pt x="5097" y="3454"/>
                    <a:pt x="5192" y="3573"/>
                    <a:pt x="5359" y="3573"/>
                  </a:cubicBezTo>
                  <a:lnTo>
                    <a:pt x="5978" y="3573"/>
                  </a:lnTo>
                  <a:cubicBezTo>
                    <a:pt x="6121" y="3573"/>
                    <a:pt x="6240" y="3454"/>
                    <a:pt x="6240" y="3311"/>
                  </a:cubicBezTo>
                  <a:lnTo>
                    <a:pt x="6240" y="1620"/>
                  </a:lnTo>
                  <a:lnTo>
                    <a:pt x="6526" y="1620"/>
                  </a:lnTo>
                  <a:lnTo>
                    <a:pt x="6526" y="3311"/>
                  </a:lnTo>
                  <a:cubicBezTo>
                    <a:pt x="6526" y="3454"/>
                    <a:pt x="6645" y="3573"/>
                    <a:pt x="6788" y="3573"/>
                  </a:cubicBezTo>
                  <a:lnTo>
                    <a:pt x="7431" y="3573"/>
                  </a:lnTo>
                  <a:cubicBezTo>
                    <a:pt x="7574" y="3573"/>
                    <a:pt x="7693" y="3454"/>
                    <a:pt x="7693" y="3311"/>
                  </a:cubicBezTo>
                  <a:lnTo>
                    <a:pt x="7693" y="1620"/>
                  </a:lnTo>
                  <a:lnTo>
                    <a:pt x="7955" y="1620"/>
                  </a:lnTo>
                  <a:lnTo>
                    <a:pt x="7955" y="3311"/>
                  </a:lnTo>
                  <a:cubicBezTo>
                    <a:pt x="7955" y="3454"/>
                    <a:pt x="8074" y="3573"/>
                    <a:pt x="8217" y="3573"/>
                  </a:cubicBezTo>
                  <a:lnTo>
                    <a:pt x="8860" y="3573"/>
                  </a:lnTo>
                  <a:cubicBezTo>
                    <a:pt x="9003" y="3573"/>
                    <a:pt x="9122" y="3454"/>
                    <a:pt x="9122" y="3311"/>
                  </a:cubicBezTo>
                  <a:lnTo>
                    <a:pt x="9122" y="1620"/>
                  </a:lnTo>
                  <a:lnTo>
                    <a:pt x="10027" y="1620"/>
                  </a:lnTo>
                  <a:cubicBezTo>
                    <a:pt x="10122" y="1620"/>
                    <a:pt x="10217" y="1715"/>
                    <a:pt x="10217" y="1834"/>
                  </a:cubicBezTo>
                  <a:lnTo>
                    <a:pt x="10217" y="8288"/>
                  </a:lnTo>
                  <a:cubicBezTo>
                    <a:pt x="10217" y="8407"/>
                    <a:pt x="10122" y="8502"/>
                    <a:pt x="10027" y="8502"/>
                  </a:cubicBezTo>
                  <a:lnTo>
                    <a:pt x="9122" y="8502"/>
                  </a:lnTo>
                  <a:lnTo>
                    <a:pt x="9122" y="5168"/>
                  </a:lnTo>
                  <a:cubicBezTo>
                    <a:pt x="9122" y="4954"/>
                    <a:pt x="8955" y="4811"/>
                    <a:pt x="8765" y="4811"/>
                  </a:cubicBezTo>
                  <a:lnTo>
                    <a:pt x="5431" y="4811"/>
                  </a:lnTo>
                  <a:cubicBezTo>
                    <a:pt x="5240" y="4811"/>
                    <a:pt x="5073" y="4954"/>
                    <a:pt x="5073" y="5168"/>
                  </a:cubicBezTo>
                  <a:lnTo>
                    <a:pt x="5073" y="8478"/>
                  </a:lnTo>
                  <a:lnTo>
                    <a:pt x="525" y="8478"/>
                  </a:lnTo>
                  <a:cubicBezTo>
                    <a:pt x="406" y="8478"/>
                    <a:pt x="310" y="8383"/>
                    <a:pt x="310" y="8288"/>
                  </a:cubicBezTo>
                  <a:lnTo>
                    <a:pt x="310" y="4097"/>
                  </a:lnTo>
                  <a:cubicBezTo>
                    <a:pt x="310" y="4001"/>
                    <a:pt x="239" y="3930"/>
                    <a:pt x="168" y="3930"/>
                  </a:cubicBezTo>
                  <a:cubicBezTo>
                    <a:pt x="72" y="3930"/>
                    <a:pt x="1" y="4001"/>
                    <a:pt x="1" y="4097"/>
                  </a:cubicBezTo>
                  <a:lnTo>
                    <a:pt x="1" y="8288"/>
                  </a:lnTo>
                  <a:cubicBezTo>
                    <a:pt x="1" y="8550"/>
                    <a:pt x="239" y="8788"/>
                    <a:pt x="525" y="8788"/>
                  </a:cubicBezTo>
                  <a:lnTo>
                    <a:pt x="6574" y="8788"/>
                  </a:lnTo>
                  <a:cubicBezTo>
                    <a:pt x="6584" y="8791"/>
                    <a:pt x="6594" y="8792"/>
                    <a:pt x="6604" y="8792"/>
                  </a:cubicBezTo>
                  <a:cubicBezTo>
                    <a:pt x="6750" y="8792"/>
                    <a:pt x="6754" y="8494"/>
                    <a:pt x="6616" y="8494"/>
                  </a:cubicBezTo>
                  <a:cubicBezTo>
                    <a:pt x="6603" y="8494"/>
                    <a:pt x="6589" y="8496"/>
                    <a:pt x="6574" y="8502"/>
                  </a:cubicBezTo>
                  <a:lnTo>
                    <a:pt x="5383" y="8502"/>
                  </a:lnTo>
                  <a:lnTo>
                    <a:pt x="5383" y="5168"/>
                  </a:lnTo>
                  <a:cubicBezTo>
                    <a:pt x="5383" y="5144"/>
                    <a:pt x="5407" y="5121"/>
                    <a:pt x="5431" y="5121"/>
                  </a:cubicBezTo>
                  <a:lnTo>
                    <a:pt x="8765" y="5121"/>
                  </a:lnTo>
                  <a:cubicBezTo>
                    <a:pt x="8788" y="5121"/>
                    <a:pt x="8812" y="5144"/>
                    <a:pt x="8812" y="5168"/>
                  </a:cubicBezTo>
                  <a:lnTo>
                    <a:pt x="8812" y="8478"/>
                  </a:lnTo>
                  <a:lnTo>
                    <a:pt x="7264" y="8478"/>
                  </a:lnTo>
                  <a:cubicBezTo>
                    <a:pt x="7254" y="8476"/>
                    <a:pt x="7244" y="8474"/>
                    <a:pt x="7234" y="8474"/>
                  </a:cubicBezTo>
                  <a:cubicBezTo>
                    <a:pt x="7084" y="8474"/>
                    <a:pt x="7084" y="8792"/>
                    <a:pt x="7234" y="8792"/>
                  </a:cubicBezTo>
                  <a:cubicBezTo>
                    <a:pt x="7244" y="8792"/>
                    <a:pt x="7254" y="8791"/>
                    <a:pt x="7264" y="8788"/>
                  </a:cubicBezTo>
                  <a:lnTo>
                    <a:pt x="10027" y="8788"/>
                  </a:lnTo>
                  <a:cubicBezTo>
                    <a:pt x="10289" y="8788"/>
                    <a:pt x="10527" y="8550"/>
                    <a:pt x="10527" y="8264"/>
                  </a:cubicBezTo>
                  <a:lnTo>
                    <a:pt x="10527" y="1810"/>
                  </a:lnTo>
                  <a:cubicBezTo>
                    <a:pt x="10527" y="1525"/>
                    <a:pt x="10289" y="1310"/>
                    <a:pt x="10027" y="1310"/>
                  </a:cubicBezTo>
                  <a:lnTo>
                    <a:pt x="9122" y="1310"/>
                  </a:lnTo>
                  <a:cubicBezTo>
                    <a:pt x="9122" y="1167"/>
                    <a:pt x="9003" y="1072"/>
                    <a:pt x="8860" y="1072"/>
                  </a:cubicBezTo>
                  <a:lnTo>
                    <a:pt x="8241" y="1072"/>
                  </a:lnTo>
                  <a:cubicBezTo>
                    <a:pt x="8098" y="1072"/>
                    <a:pt x="7979" y="1167"/>
                    <a:pt x="7979" y="1310"/>
                  </a:cubicBezTo>
                  <a:lnTo>
                    <a:pt x="7693" y="1310"/>
                  </a:lnTo>
                  <a:cubicBezTo>
                    <a:pt x="7669" y="1167"/>
                    <a:pt x="7574" y="1072"/>
                    <a:pt x="7431" y="1072"/>
                  </a:cubicBezTo>
                  <a:lnTo>
                    <a:pt x="6788" y="1072"/>
                  </a:lnTo>
                  <a:cubicBezTo>
                    <a:pt x="6645" y="1072"/>
                    <a:pt x="6550" y="1167"/>
                    <a:pt x="6526" y="1310"/>
                  </a:cubicBezTo>
                  <a:lnTo>
                    <a:pt x="6264" y="1310"/>
                  </a:lnTo>
                  <a:cubicBezTo>
                    <a:pt x="6240" y="1167"/>
                    <a:pt x="6121" y="1072"/>
                    <a:pt x="6002" y="1072"/>
                  </a:cubicBezTo>
                  <a:lnTo>
                    <a:pt x="5359" y="1072"/>
                  </a:lnTo>
                  <a:cubicBezTo>
                    <a:pt x="5216" y="1072"/>
                    <a:pt x="5097" y="1167"/>
                    <a:pt x="5097" y="1310"/>
                  </a:cubicBezTo>
                  <a:lnTo>
                    <a:pt x="3764" y="1310"/>
                  </a:lnTo>
                  <a:lnTo>
                    <a:pt x="3335" y="286"/>
                  </a:lnTo>
                  <a:cubicBezTo>
                    <a:pt x="3240" y="96"/>
                    <a:pt x="3049" y="0"/>
                    <a:pt x="28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6"/>
            <p:cNvSpPr/>
            <p:nvPr/>
          </p:nvSpPr>
          <p:spPr>
            <a:xfrm>
              <a:off x="6414669" y="2828296"/>
              <a:ext cx="57622" cy="10237"/>
            </a:xfrm>
            <a:custGeom>
              <a:avLst/>
              <a:gdLst/>
              <a:ahLst/>
              <a:cxnLst/>
              <a:rect l="l" t="t" r="r" b="b"/>
              <a:pathLst>
                <a:path w="1683" h="299" extrusionOk="0">
                  <a:moveTo>
                    <a:pt x="1551" y="1"/>
                  </a:moveTo>
                  <a:cubicBezTo>
                    <a:pt x="1543" y="1"/>
                    <a:pt x="1534" y="2"/>
                    <a:pt x="1525" y="4"/>
                  </a:cubicBezTo>
                  <a:lnTo>
                    <a:pt x="143" y="4"/>
                  </a:lnTo>
                  <a:cubicBezTo>
                    <a:pt x="1" y="52"/>
                    <a:pt x="1" y="266"/>
                    <a:pt x="143" y="290"/>
                  </a:cubicBezTo>
                  <a:lnTo>
                    <a:pt x="1525" y="290"/>
                  </a:lnTo>
                  <a:cubicBezTo>
                    <a:pt x="1538" y="296"/>
                    <a:pt x="1551" y="299"/>
                    <a:pt x="1562" y="299"/>
                  </a:cubicBezTo>
                  <a:cubicBezTo>
                    <a:pt x="1683" y="299"/>
                    <a:pt x="1679" y="1"/>
                    <a:pt x="1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6"/>
            <p:cNvSpPr/>
            <p:nvPr/>
          </p:nvSpPr>
          <p:spPr>
            <a:xfrm>
              <a:off x="6631564" y="2998012"/>
              <a:ext cx="38346" cy="10648"/>
            </a:xfrm>
            <a:custGeom>
              <a:avLst/>
              <a:gdLst/>
              <a:ahLst/>
              <a:cxnLst/>
              <a:rect l="l" t="t" r="r" b="b"/>
              <a:pathLst>
                <a:path w="1120" h="311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39"/>
                    <a:pt x="72" y="310"/>
                    <a:pt x="167" y="310"/>
                  </a:cubicBezTo>
                  <a:lnTo>
                    <a:pt x="953" y="310"/>
                  </a:lnTo>
                  <a:cubicBezTo>
                    <a:pt x="1048" y="310"/>
                    <a:pt x="1120" y="239"/>
                    <a:pt x="1120" y="168"/>
                  </a:cubicBezTo>
                  <a:cubicBezTo>
                    <a:pt x="1120" y="72"/>
                    <a:pt x="1048" y="1"/>
                    <a:pt x="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6"/>
            <p:cNvSpPr/>
            <p:nvPr/>
          </p:nvSpPr>
          <p:spPr>
            <a:xfrm>
              <a:off x="6596505" y="3047759"/>
              <a:ext cx="73405" cy="10648"/>
            </a:xfrm>
            <a:custGeom>
              <a:avLst/>
              <a:gdLst/>
              <a:ahLst/>
              <a:cxnLst/>
              <a:rect l="l" t="t" r="r" b="b"/>
              <a:pathLst>
                <a:path w="2144" h="31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39"/>
                    <a:pt x="72" y="310"/>
                    <a:pt x="167" y="310"/>
                  </a:cubicBezTo>
                  <a:lnTo>
                    <a:pt x="1977" y="310"/>
                  </a:lnTo>
                  <a:cubicBezTo>
                    <a:pt x="2072" y="310"/>
                    <a:pt x="2144" y="239"/>
                    <a:pt x="2144" y="167"/>
                  </a:cubicBezTo>
                  <a:cubicBezTo>
                    <a:pt x="2144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6"/>
            <p:cNvSpPr/>
            <p:nvPr/>
          </p:nvSpPr>
          <p:spPr>
            <a:xfrm>
              <a:off x="6596505" y="3067034"/>
              <a:ext cx="73885" cy="10237"/>
            </a:xfrm>
            <a:custGeom>
              <a:avLst/>
              <a:gdLst/>
              <a:ahLst/>
              <a:cxnLst/>
              <a:rect l="l" t="t" r="r" b="b"/>
              <a:pathLst>
                <a:path w="2158" h="299" extrusionOk="0">
                  <a:moveTo>
                    <a:pt x="2020" y="1"/>
                  </a:moveTo>
                  <a:cubicBezTo>
                    <a:pt x="2007" y="1"/>
                    <a:pt x="1992" y="3"/>
                    <a:pt x="1977" y="9"/>
                  </a:cubicBezTo>
                  <a:lnTo>
                    <a:pt x="167" y="9"/>
                  </a:lnTo>
                  <a:cubicBezTo>
                    <a:pt x="0" y="33"/>
                    <a:pt x="0" y="247"/>
                    <a:pt x="167" y="295"/>
                  </a:cubicBezTo>
                  <a:lnTo>
                    <a:pt x="1977" y="295"/>
                  </a:lnTo>
                  <a:cubicBezTo>
                    <a:pt x="1987" y="297"/>
                    <a:pt x="1997" y="299"/>
                    <a:pt x="2007" y="299"/>
                  </a:cubicBezTo>
                  <a:cubicBezTo>
                    <a:pt x="2153" y="299"/>
                    <a:pt x="2157" y="1"/>
                    <a:pt x="20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6"/>
            <p:cNvSpPr/>
            <p:nvPr/>
          </p:nvSpPr>
          <p:spPr>
            <a:xfrm>
              <a:off x="6596505" y="2993937"/>
              <a:ext cx="11435" cy="27767"/>
            </a:xfrm>
            <a:custGeom>
              <a:avLst/>
              <a:gdLst/>
              <a:ahLst/>
              <a:cxnLst/>
              <a:rect l="l" t="t" r="r" b="b"/>
              <a:pathLst>
                <a:path w="334" h="811" extrusionOk="0">
                  <a:moveTo>
                    <a:pt x="167" y="1"/>
                  </a:moveTo>
                  <a:cubicBezTo>
                    <a:pt x="84" y="1"/>
                    <a:pt x="0" y="48"/>
                    <a:pt x="24" y="144"/>
                  </a:cubicBezTo>
                  <a:lnTo>
                    <a:pt x="24" y="644"/>
                  </a:lnTo>
                  <a:cubicBezTo>
                    <a:pt x="24" y="739"/>
                    <a:pt x="72" y="810"/>
                    <a:pt x="167" y="810"/>
                  </a:cubicBezTo>
                  <a:cubicBezTo>
                    <a:pt x="238" y="810"/>
                    <a:pt x="310" y="739"/>
                    <a:pt x="310" y="644"/>
                  </a:cubicBezTo>
                  <a:lnTo>
                    <a:pt x="310" y="144"/>
                  </a:lnTo>
                  <a:cubicBezTo>
                    <a:pt x="334" y="48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6"/>
            <p:cNvSpPr/>
            <p:nvPr/>
          </p:nvSpPr>
          <p:spPr>
            <a:xfrm>
              <a:off x="6595683" y="3026566"/>
              <a:ext cx="12257" cy="9210"/>
            </a:xfrm>
            <a:custGeom>
              <a:avLst/>
              <a:gdLst/>
              <a:ahLst/>
              <a:cxnLst/>
              <a:rect l="l" t="t" r="r" b="b"/>
              <a:pathLst>
                <a:path w="358" h="269" extrusionOk="0">
                  <a:moveTo>
                    <a:pt x="179" y="0"/>
                  </a:moveTo>
                  <a:cubicBezTo>
                    <a:pt x="90" y="0"/>
                    <a:pt x="0" y="48"/>
                    <a:pt x="24" y="143"/>
                  </a:cubicBezTo>
                  <a:cubicBezTo>
                    <a:pt x="0" y="227"/>
                    <a:pt x="90" y="268"/>
                    <a:pt x="179" y="268"/>
                  </a:cubicBezTo>
                  <a:cubicBezTo>
                    <a:pt x="268" y="268"/>
                    <a:pt x="358" y="227"/>
                    <a:pt x="334" y="143"/>
                  </a:cubicBezTo>
                  <a:cubicBezTo>
                    <a:pt x="358" y="48"/>
                    <a:pt x="268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6"/>
          <p:cNvGrpSpPr/>
          <p:nvPr/>
        </p:nvGrpSpPr>
        <p:grpSpPr>
          <a:xfrm>
            <a:off x="1534338" y="1848919"/>
            <a:ext cx="353354" cy="287799"/>
            <a:chOff x="5591976" y="3391024"/>
            <a:chExt cx="360418" cy="293552"/>
          </a:xfrm>
        </p:grpSpPr>
        <p:sp>
          <p:nvSpPr>
            <p:cNvPr id="1394" name="Google Shape;1394;p46"/>
            <p:cNvSpPr/>
            <p:nvPr/>
          </p:nvSpPr>
          <p:spPr>
            <a:xfrm>
              <a:off x="5591976" y="3391024"/>
              <a:ext cx="360418" cy="293552"/>
            </a:xfrm>
            <a:custGeom>
              <a:avLst/>
              <a:gdLst/>
              <a:ahLst/>
              <a:cxnLst/>
              <a:rect l="l" t="t" r="r" b="b"/>
              <a:pathLst>
                <a:path w="10527" h="8574" extrusionOk="0">
                  <a:moveTo>
                    <a:pt x="572" y="0"/>
                  </a:moveTo>
                  <a:cubicBezTo>
                    <a:pt x="263" y="0"/>
                    <a:pt x="1" y="239"/>
                    <a:pt x="1" y="548"/>
                  </a:cubicBezTo>
                  <a:lnTo>
                    <a:pt x="1" y="8002"/>
                  </a:lnTo>
                  <a:cubicBezTo>
                    <a:pt x="1" y="8312"/>
                    <a:pt x="263" y="8574"/>
                    <a:pt x="572" y="8574"/>
                  </a:cubicBezTo>
                  <a:lnTo>
                    <a:pt x="9979" y="8574"/>
                  </a:lnTo>
                  <a:cubicBezTo>
                    <a:pt x="10289" y="8574"/>
                    <a:pt x="10527" y="8312"/>
                    <a:pt x="10527" y="8002"/>
                  </a:cubicBezTo>
                  <a:lnTo>
                    <a:pt x="10527" y="5644"/>
                  </a:lnTo>
                  <a:cubicBezTo>
                    <a:pt x="10527" y="5549"/>
                    <a:pt x="10455" y="5478"/>
                    <a:pt x="10384" y="5478"/>
                  </a:cubicBezTo>
                  <a:cubicBezTo>
                    <a:pt x="10289" y="5478"/>
                    <a:pt x="10217" y="5549"/>
                    <a:pt x="10217" y="5644"/>
                  </a:cubicBezTo>
                  <a:lnTo>
                    <a:pt x="10217" y="8002"/>
                  </a:lnTo>
                  <a:cubicBezTo>
                    <a:pt x="10217" y="8145"/>
                    <a:pt x="10098" y="8264"/>
                    <a:pt x="9979" y="8264"/>
                  </a:cubicBezTo>
                  <a:lnTo>
                    <a:pt x="572" y="8264"/>
                  </a:lnTo>
                  <a:cubicBezTo>
                    <a:pt x="429" y="8264"/>
                    <a:pt x="310" y="8145"/>
                    <a:pt x="310" y="8002"/>
                  </a:cubicBezTo>
                  <a:lnTo>
                    <a:pt x="310" y="1739"/>
                  </a:lnTo>
                  <a:lnTo>
                    <a:pt x="10217" y="1739"/>
                  </a:lnTo>
                  <a:lnTo>
                    <a:pt x="10217" y="4954"/>
                  </a:lnTo>
                  <a:cubicBezTo>
                    <a:pt x="10217" y="5049"/>
                    <a:pt x="10289" y="5120"/>
                    <a:pt x="10384" y="5120"/>
                  </a:cubicBezTo>
                  <a:cubicBezTo>
                    <a:pt x="10455" y="5097"/>
                    <a:pt x="10527" y="5049"/>
                    <a:pt x="10527" y="4954"/>
                  </a:cubicBezTo>
                  <a:lnTo>
                    <a:pt x="10527" y="548"/>
                  </a:lnTo>
                  <a:cubicBezTo>
                    <a:pt x="10527" y="239"/>
                    <a:pt x="10289" y="0"/>
                    <a:pt x="9979" y="0"/>
                  </a:cubicBezTo>
                  <a:lnTo>
                    <a:pt x="3525" y="0"/>
                  </a:lnTo>
                  <a:cubicBezTo>
                    <a:pt x="3430" y="0"/>
                    <a:pt x="3359" y="72"/>
                    <a:pt x="3359" y="143"/>
                  </a:cubicBezTo>
                  <a:cubicBezTo>
                    <a:pt x="3359" y="239"/>
                    <a:pt x="3430" y="310"/>
                    <a:pt x="3525" y="310"/>
                  </a:cubicBezTo>
                  <a:lnTo>
                    <a:pt x="9979" y="310"/>
                  </a:lnTo>
                  <a:cubicBezTo>
                    <a:pt x="10098" y="310"/>
                    <a:pt x="10217" y="405"/>
                    <a:pt x="10217" y="548"/>
                  </a:cubicBezTo>
                  <a:lnTo>
                    <a:pt x="10217" y="1429"/>
                  </a:lnTo>
                  <a:lnTo>
                    <a:pt x="310" y="1429"/>
                  </a:lnTo>
                  <a:lnTo>
                    <a:pt x="310" y="548"/>
                  </a:lnTo>
                  <a:cubicBezTo>
                    <a:pt x="310" y="405"/>
                    <a:pt x="429" y="310"/>
                    <a:pt x="572" y="310"/>
                  </a:cubicBezTo>
                  <a:lnTo>
                    <a:pt x="2835" y="310"/>
                  </a:lnTo>
                  <a:cubicBezTo>
                    <a:pt x="2906" y="310"/>
                    <a:pt x="2978" y="239"/>
                    <a:pt x="2978" y="143"/>
                  </a:cubicBezTo>
                  <a:cubicBezTo>
                    <a:pt x="2978" y="72"/>
                    <a:pt x="2906" y="0"/>
                    <a:pt x="28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6"/>
            <p:cNvSpPr/>
            <p:nvPr/>
          </p:nvSpPr>
          <p:spPr>
            <a:xfrm>
              <a:off x="5636827" y="3464395"/>
              <a:ext cx="30197" cy="44269"/>
            </a:xfrm>
            <a:custGeom>
              <a:avLst/>
              <a:gdLst/>
              <a:ahLst/>
              <a:cxnLst/>
              <a:rect l="l" t="t" r="r" b="b"/>
              <a:pathLst>
                <a:path w="882" h="1293" extrusionOk="0">
                  <a:moveTo>
                    <a:pt x="524" y="310"/>
                  </a:moveTo>
                  <a:cubicBezTo>
                    <a:pt x="548" y="310"/>
                    <a:pt x="572" y="334"/>
                    <a:pt x="572" y="358"/>
                  </a:cubicBezTo>
                  <a:lnTo>
                    <a:pt x="572" y="453"/>
                  </a:lnTo>
                  <a:cubicBezTo>
                    <a:pt x="572" y="477"/>
                    <a:pt x="548" y="501"/>
                    <a:pt x="524" y="501"/>
                  </a:cubicBezTo>
                  <a:lnTo>
                    <a:pt x="334" y="501"/>
                  </a:lnTo>
                  <a:lnTo>
                    <a:pt x="334" y="310"/>
                  </a:lnTo>
                  <a:close/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lnTo>
                    <a:pt x="24" y="1168"/>
                  </a:lnTo>
                  <a:cubicBezTo>
                    <a:pt x="1" y="1251"/>
                    <a:pt x="90" y="1293"/>
                    <a:pt x="179" y="1293"/>
                  </a:cubicBezTo>
                  <a:cubicBezTo>
                    <a:pt x="268" y="1293"/>
                    <a:pt x="358" y="1251"/>
                    <a:pt x="334" y="1168"/>
                  </a:cubicBezTo>
                  <a:lnTo>
                    <a:pt x="334" y="810"/>
                  </a:lnTo>
                  <a:lnTo>
                    <a:pt x="524" y="810"/>
                  </a:lnTo>
                  <a:cubicBezTo>
                    <a:pt x="715" y="810"/>
                    <a:pt x="882" y="644"/>
                    <a:pt x="882" y="453"/>
                  </a:cubicBezTo>
                  <a:lnTo>
                    <a:pt x="882" y="358"/>
                  </a:lnTo>
                  <a:cubicBezTo>
                    <a:pt x="882" y="167"/>
                    <a:pt x="715" y="1"/>
                    <a:pt x="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6"/>
            <p:cNvSpPr/>
            <p:nvPr/>
          </p:nvSpPr>
          <p:spPr>
            <a:xfrm>
              <a:off x="5671065" y="3464395"/>
              <a:ext cx="29410" cy="44885"/>
            </a:xfrm>
            <a:custGeom>
              <a:avLst/>
              <a:gdLst/>
              <a:ahLst/>
              <a:cxnLst/>
              <a:rect l="l" t="t" r="r" b="b"/>
              <a:pathLst>
                <a:path w="859" h="1311" extrusionOk="0">
                  <a:moveTo>
                    <a:pt x="525" y="334"/>
                  </a:moveTo>
                  <a:cubicBezTo>
                    <a:pt x="549" y="334"/>
                    <a:pt x="572" y="358"/>
                    <a:pt x="572" y="382"/>
                  </a:cubicBezTo>
                  <a:lnTo>
                    <a:pt x="572" y="596"/>
                  </a:lnTo>
                  <a:lnTo>
                    <a:pt x="334" y="596"/>
                  </a:lnTo>
                  <a:lnTo>
                    <a:pt x="334" y="382"/>
                  </a:lnTo>
                  <a:cubicBezTo>
                    <a:pt x="310" y="358"/>
                    <a:pt x="334" y="334"/>
                    <a:pt x="382" y="334"/>
                  </a:cubicBezTo>
                  <a:close/>
                  <a:moveTo>
                    <a:pt x="382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168"/>
                  </a:lnTo>
                  <a:cubicBezTo>
                    <a:pt x="25" y="1239"/>
                    <a:pt x="90" y="1275"/>
                    <a:pt x="156" y="1275"/>
                  </a:cubicBezTo>
                  <a:cubicBezTo>
                    <a:pt x="221" y="1275"/>
                    <a:pt x="287" y="1239"/>
                    <a:pt x="310" y="1168"/>
                  </a:cubicBezTo>
                  <a:lnTo>
                    <a:pt x="310" y="906"/>
                  </a:lnTo>
                  <a:lnTo>
                    <a:pt x="549" y="906"/>
                  </a:lnTo>
                  <a:lnTo>
                    <a:pt x="549" y="1168"/>
                  </a:lnTo>
                  <a:cubicBezTo>
                    <a:pt x="549" y="1239"/>
                    <a:pt x="620" y="1310"/>
                    <a:pt x="715" y="1310"/>
                  </a:cubicBezTo>
                  <a:cubicBezTo>
                    <a:pt x="787" y="1310"/>
                    <a:pt x="858" y="1239"/>
                    <a:pt x="858" y="1168"/>
                  </a:cubicBezTo>
                  <a:lnTo>
                    <a:pt x="858" y="358"/>
                  </a:lnTo>
                  <a:cubicBezTo>
                    <a:pt x="858" y="167"/>
                    <a:pt x="715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6"/>
            <p:cNvSpPr/>
            <p:nvPr/>
          </p:nvSpPr>
          <p:spPr>
            <a:xfrm>
              <a:off x="5775455" y="3464395"/>
              <a:ext cx="29376" cy="44885"/>
            </a:xfrm>
            <a:custGeom>
              <a:avLst/>
              <a:gdLst/>
              <a:ahLst/>
              <a:cxnLst/>
              <a:rect l="l" t="t" r="r" b="b"/>
              <a:pathLst>
                <a:path w="858" h="1311" extrusionOk="0">
                  <a:moveTo>
                    <a:pt x="143" y="1"/>
                  </a:moveTo>
                  <a:cubicBezTo>
                    <a:pt x="48" y="1"/>
                    <a:pt x="0" y="72"/>
                    <a:pt x="0" y="167"/>
                  </a:cubicBezTo>
                  <a:lnTo>
                    <a:pt x="0" y="1168"/>
                  </a:lnTo>
                  <a:cubicBezTo>
                    <a:pt x="0" y="1255"/>
                    <a:pt x="71" y="1306"/>
                    <a:pt x="143" y="1306"/>
                  </a:cubicBezTo>
                  <a:cubicBezTo>
                    <a:pt x="188" y="1306"/>
                    <a:pt x="234" y="1285"/>
                    <a:pt x="262" y="1239"/>
                  </a:cubicBezTo>
                  <a:lnTo>
                    <a:pt x="429" y="1048"/>
                  </a:lnTo>
                  <a:lnTo>
                    <a:pt x="572" y="1239"/>
                  </a:lnTo>
                  <a:cubicBezTo>
                    <a:pt x="595" y="1287"/>
                    <a:pt x="643" y="1310"/>
                    <a:pt x="691" y="1310"/>
                  </a:cubicBezTo>
                  <a:lnTo>
                    <a:pt x="738" y="1310"/>
                  </a:lnTo>
                  <a:cubicBezTo>
                    <a:pt x="810" y="1287"/>
                    <a:pt x="857" y="1239"/>
                    <a:pt x="857" y="1168"/>
                  </a:cubicBezTo>
                  <a:lnTo>
                    <a:pt x="857" y="167"/>
                  </a:lnTo>
                  <a:cubicBezTo>
                    <a:pt x="857" y="72"/>
                    <a:pt x="786" y="1"/>
                    <a:pt x="691" y="1"/>
                  </a:cubicBezTo>
                  <a:cubicBezTo>
                    <a:pt x="619" y="1"/>
                    <a:pt x="548" y="72"/>
                    <a:pt x="548" y="167"/>
                  </a:cubicBezTo>
                  <a:lnTo>
                    <a:pt x="548" y="691"/>
                  </a:lnTo>
                  <a:cubicBezTo>
                    <a:pt x="513" y="656"/>
                    <a:pt x="491" y="634"/>
                    <a:pt x="463" y="634"/>
                  </a:cubicBezTo>
                  <a:cubicBezTo>
                    <a:pt x="453" y="634"/>
                    <a:pt x="441" y="637"/>
                    <a:pt x="429" y="644"/>
                  </a:cubicBezTo>
                  <a:cubicBezTo>
                    <a:pt x="416" y="637"/>
                    <a:pt x="403" y="634"/>
                    <a:pt x="391" y="634"/>
                  </a:cubicBezTo>
                  <a:cubicBezTo>
                    <a:pt x="357" y="634"/>
                    <a:pt x="327" y="656"/>
                    <a:pt x="310" y="691"/>
                  </a:cubicBezTo>
                  <a:lnTo>
                    <a:pt x="310" y="167"/>
                  </a:lnTo>
                  <a:cubicBezTo>
                    <a:pt x="310" y="72"/>
                    <a:pt x="238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6"/>
            <p:cNvSpPr/>
            <p:nvPr/>
          </p:nvSpPr>
          <p:spPr>
            <a:xfrm>
              <a:off x="5808871" y="3464395"/>
              <a:ext cx="29376" cy="45707"/>
            </a:xfrm>
            <a:custGeom>
              <a:avLst/>
              <a:gdLst/>
              <a:ahLst/>
              <a:cxnLst/>
              <a:rect l="l" t="t" r="r" b="b"/>
              <a:pathLst>
                <a:path w="858" h="1335" extrusionOk="0">
                  <a:moveTo>
                    <a:pt x="501" y="310"/>
                  </a:moveTo>
                  <a:cubicBezTo>
                    <a:pt x="524" y="310"/>
                    <a:pt x="548" y="334"/>
                    <a:pt x="548" y="358"/>
                  </a:cubicBezTo>
                  <a:lnTo>
                    <a:pt x="548" y="953"/>
                  </a:lnTo>
                  <a:cubicBezTo>
                    <a:pt x="548" y="1001"/>
                    <a:pt x="524" y="1025"/>
                    <a:pt x="501" y="1025"/>
                  </a:cubicBezTo>
                  <a:lnTo>
                    <a:pt x="358" y="1025"/>
                  </a:lnTo>
                  <a:cubicBezTo>
                    <a:pt x="334" y="1001"/>
                    <a:pt x="310" y="977"/>
                    <a:pt x="310" y="953"/>
                  </a:cubicBezTo>
                  <a:lnTo>
                    <a:pt x="310" y="358"/>
                  </a:lnTo>
                  <a:cubicBezTo>
                    <a:pt x="310" y="334"/>
                    <a:pt x="334" y="310"/>
                    <a:pt x="358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953"/>
                  </a:lnTo>
                  <a:cubicBezTo>
                    <a:pt x="0" y="1168"/>
                    <a:pt x="167" y="1334"/>
                    <a:pt x="358" y="1334"/>
                  </a:cubicBezTo>
                  <a:lnTo>
                    <a:pt x="501" y="1334"/>
                  </a:lnTo>
                  <a:cubicBezTo>
                    <a:pt x="691" y="1334"/>
                    <a:pt x="858" y="1168"/>
                    <a:pt x="858" y="953"/>
                  </a:cubicBezTo>
                  <a:lnTo>
                    <a:pt x="858" y="358"/>
                  </a:lnTo>
                  <a:cubicBezTo>
                    <a:pt x="858" y="167"/>
                    <a:pt x="691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6"/>
            <p:cNvSpPr/>
            <p:nvPr/>
          </p:nvSpPr>
          <p:spPr>
            <a:xfrm>
              <a:off x="5842287" y="3464395"/>
              <a:ext cx="31019" cy="45707"/>
            </a:xfrm>
            <a:custGeom>
              <a:avLst/>
              <a:gdLst/>
              <a:ahLst/>
              <a:cxnLst/>
              <a:rect l="l" t="t" r="r" b="b"/>
              <a:pathLst>
                <a:path w="906" h="1335" extrusionOk="0">
                  <a:moveTo>
                    <a:pt x="525" y="310"/>
                  </a:moveTo>
                  <a:cubicBezTo>
                    <a:pt x="572" y="310"/>
                    <a:pt x="596" y="334"/>
                    <a:pt x="596" y="382"/>
                  </a:cubicBezTo>
                  <a:lnTo>
                    <a:pt x="596" y="453"/>
                  </a:lnTo>
                  <a:cubicBezTo>
                    <a:pt x="596" y="477"/>
                    <a:pt x="572" y="501"/>
                    <a:pt x="525" y="501"/>
                  </a:cubicBezTo>
                  <a:lnTo>
                    <a:pt x="334" y="501"/>
                  </a:lnTo>
                  <a:lnTo>
                    <a:pt x="334" y="310"/>
                  </a:lnTo>
                  <a:close/>
                  <a:moveTo>
                    <a:pt x="191" y="1"/>
                  </a:moveTo>
                  <a:cubicBezTo>
                    <a:pt x="96" y="1"/>
                    <a:pt x="25" y="72"/>
                    <a:pt x="25" y="167"/>
                  </a:cubicBezTo>
                  <a:lnTo>
                    <a:pt x="25" y="1168"/>
                  </a:lnTo>
                  <a:cubicBezTo>
                    <a:pt x="1" y="1263"/>
                    <a:pt x="90" y="1310"/>
                    <a:pt x="179" y="1310"/>
                  </a:cubicBezTo>
                  <a:cubicBezTo>
                    <a:pt x="269" y="1310"/>
                    <a:pt x="358" y="1263"/>
                    <a:pt x="334" y="1168"/>
                  </a:cubicBezTo>
                  <a:lnTo>
                    <a:pt x="334" y="810"/>
                  </a:lnTo>
                  <a:lnTo>
                    <a:pt x="429" y="810"/>
                  </a:lnTo>
                  <a:lnTo>
                    <a:pt x="596" y="1215"/>
                  </a:lnTo>
                  <a:cubicBezTo>
                    <a:pt x="620" y="1287"/>
                    <a:pt x="668" y="1310"/>
                    <a:pt x="739" y="1334"/>
                  </a:cubicBezTo>
                  <a:lnTo>
                    <a:pt x="787" y="1334"/>
                  </a:lnTo>
                  <a:cubicBezTo>
                    <a:pt x="858" y="1287"/>
                    <a:pt x="906" y="1191"/>
                    <a:pt x="882" y="1120"/>
                  </a:cubicBezTo>
                  <a:lnTo>
                    <a:pt x="739" y="763"/>
                  </a:lnTo>
                  <a:cubicBezTo>
                    <a:pt x="834" y="691"/>
                    <a:pt x="882" y="572"/>
                    <a:pt x="882" y="453"/>
                  </a:cubicBezTo>
                  <a:lnTo>
                    <a:pt x="882" y="382"/>
                  </a:lnTo>
                  <a:cubicBezTo>
                    <a:pt x="882" y="167"/>
                    <a:pt x="739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6"/>
            <p:cNvSpPr/>
            <p:nvPr/>
          </p:nvSpPr>
          <p:spPr>
            <a:xfrm>
              <a:off x="5877346" y="3464395"/>
              <a:ext cx="29410" cy="45707"/>
            </a:xfrm>
            <a:custGeom>
              <a:avLst/>
              <a:gdLst/>
              <a:ahLst/>
              <a:cxnLst/>
              <a:rect l="l" t="t" r="r" b="b"/>
              <a:pathLst>
                <a:path w="859" h="1335" extrusionOk="0">
                  <a:moveTo>
                    <a:pt x="453" y="310"/>
                  </a:moveTo>
                  <a:cubicBezTo>
                    <a:pt x="525" y="310"/>
                    <a:pt x="549" y="358"/>
                    <a:pt x="549" y="405"/>
                  </a:cubicBezTo>
                  <a:lnTo>
                    <a:pt x="549" y="929"/>
                  </a:lnTo>
                  <a:cubicBezTo>
                    <a:pt x="549" y="977"/>
                    <a:pt x="525" y="1025"/>
                    <a:pt x="453" y="1025"/>
                  </a:cubicBezTo>
                  <a:lnTo>
                    <a:pt x="310" y="1025"/>
                  </a:lnTo>
                  <a:lnTo>
                    <a:pt x="310" y="310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072"/>
                  </a:lnTo>
                  <a:cubicBezTo>
                    <a:pt x="1" y="1215"/>
                    <a:pt x="120" y="1334"/>
                    <a:pt x="263" y="1334"/>
                  </a:cubicBezTo>
                  <a:lnTo>
                    <a:pt x="453" y="1334"/>
                  </a:lnTo>
                  <a:cubicBezTo>
                    <a:pt x="691" y="1310"/>
                    <a:pt x="858" y="1144"/>
                    <a:pt x="858" y="929"/>
                  </a:cubicBezTo>
                  <a:lnTo>
                    <a:pt x="858" y="405"/>
                  </a:lnTo>
                  <a:cubicBezTo>
                    <a:pt x="858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6"/>
            <p:cNvSpPr/>
            <p:nvPr/>
          </p:nvSpPr>
          <p:spPr>
            <a:xfrm>
              <a:off x="5706124" y="3464395"/>
              <a:ext cx="29410" cy="44885"/>
            </a:xfrm>
            <a:custGeom>
              <a:avLst/>
              <a:gdLst/>
              <a:ahLst/>
              <a:cxnLst/>
              <a:rect l="l" t="t" r="r" b="b"/>
              <a:pathLst>
                <a:path w="859" h="1311" extrusionOk="0">
                  <a:moveTo>
                    <a:pt x="358" y="1"/>
                  </a:moveTo>
                  <a:cubicBezTo>
                    <a:pt x="168" y="1"/>
                    <a:pt x="1" y="167"/>
                    <a:pt x="1" y="358"/>
                  </a:cubicBezTo>
                  <a:lnTo>
                    <a:pt x="1" y="453"/>
                  </a:lnTo>
                  <a:cubicBezTo>
                    <a:pt x="1" y="644"/>
                    <a:pt x="168" y="810"/>
                    <a:pt x="358" y="810"/>
                  </a:cubicBezTo>
                  <a:lnTo>
                    <a:pt x="501" y="810"/>
                  </a:lnTo>
                  <a:cubicBezTo>
                    <a:pt x="525" y="810"/>
                    <a:pt x="549" y="834"/>
                    <a:pt x="549" y="858"/>
                  </a:cubicBezTo>
                  <a:lnTo>
                    <a:pt x="549" y="953"/>
                  </a:lnTo>
                  <a:cubicBezTo>
                    <a:pt x="549" y="977"/>
                    <a:pt x="525" y="1025"/>
                    <a:pt x="501" y="1025"/>
                  </a:cubicBezTo>
                  <a:lnTo>
                    <a:pt x="310" y="1025"/>
                  </a:lnTo>
                  <a:cubicBezTo>
                    <a:pt x="287" y="929"/>
                    <a:pt x="239" y="858"/>
                    <a:pt x="144" y="858"/>
                  </a:cubicBezTo>
                  <a:cubicBezTo>
                    <a:pt x="72" y="858"/>
                    <a:pt x="1" y="929"/>
                    <a:pt x="1" y="1025"/>
                  </a:cubicBezTo>
                  <a:cubicBezTo>
                    <a:pt x="1" y="1191"/>
                    <a:pt x="120" y="1310"/>
                    <a:pt x="287" y="1310"/>
                  </a:cubicBezTo>
                  <a:lnTo>
                    <a:pt x="501" y="1310"/>
                  </a:lnTo>
                  <a:cubicBezTo>
                    <a:pt x="691" y="1310"/>
                    <a:pt x="858" y="1168"/>
                    <a:pt x="858" y="953"/>
                  </a:cubicBezTo>
                  <a:lnTo>
                    <a:pt x="858" y="858"/>
                  </a:lnTo>
                  <a:cubicBezTo>
                    <a:pt x="858" y="667"/>
                    <a:pt x="691" y="501"/>
                    <a:pt x="501" y="501"/>
                  </a:cubicBezTo>
                  <a:lnTo>
                    <a:pt x="358" y="501"/>
                  </a:lnTo>
                  <a:cubicBezTo>
                    <a:pt x="334" y="501"/>
                    <a:pt x="310" y="477"/>
                    <a:pt x="310" y="453"/>
                  </a:cubicBezTo>
                  <a:lnTo>
                    <a:pt x="310" y="358"/>
                  </a:lnTo>
                  <a:cubicBezTo>
                    <a:pt x="310" y="334"/>
                    <a:pt x="334" y="310"/>
                    <a:pt x="358" y="310"/>
                  </a:cubicBezTo>
                  <a:lnTo>
                    <a:pt x="549" y="310"/>
                  </a:lnTo>
                  <a:cubicBezTo>
                    <a:pt x="549" y="405"/>
                    <a:pt x="620" y="453"/>
                    <a:pt x="691" y="453"/>
                  </a:cubicBezTo>
                  <a:cubicBezTo>
                    <a:pt x="787" y="453"/>
                    <a:pt x="858" y="382"/>
                    <a:pt x="858" y="310"/>
                  </a:cubicBezTo>
                  <a:cubicBezTo>
                    <a:pt x="858" y="144"/>
                    <a:pt x="715" y="1"/>
                    <a:pt x="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6"/>
            <p:cNvSpPr/>
            <p:nvPr/>
          </p:nvSpPr>
          <p:spPr>
            <a:xfrm>
              <a:off x="5739574" y="3464395"/>
              <a:ext cx="30197" cy="44885"/>
            </a:xfrm>
            <a:custGeom>
              <a:avLst/>
              <a:gdLst/>
              <a:ahLst/>
              <a:cxnLst/>
              <a:rect l="l" t="t" r="r" b="b"/>
              <a:pathLst>
                <a:path w="882" h="1311" extrusionOk="0">
                  <a:moveTo>
                    <a:pt x="381" y="1"/>
                  </a:moveTo>
                  <a:cubicBezTo>
                    <a:pt x="167" y="1"/>
                    <a:pt x="24" y="167"/>
                    <a:pt x="24" y="358"/>
                  </a:cubicBezTo>
                  <a:lnTo>
                    <a:pt x="24" y="453"/>
                  </a:lnTo>
                  <a:cubicBezTo>
                    <a:pt x="24" y="644"/>
                    <a:pt x="167" y="810"/>
                    <a:pt x="381" y="810"/>
                  </a:cubicBezTo>
                  <a:lnTo>
                    <a:pt x="524" y="810"/>
                  </a:lnTo>
                  <a:cubicBezTo>
                    <a:pt x="548" y="810"/>
                    <a:pt x="572" y="834"/>
                    <a:pt x="572" y="858"/>
                  </a:cubicBezTo>
                  <a:lnTo>
                    <a:pt x="572" y="953"/>
                  </a:lnTo>
                  <a:cubicBezTo>
                    <a:pt x="572" y="977"/>
                    <a:pt x="548" y="1025"/>
                    <a:pt x="524" y="1025"/>
                  </a:cubicBezTo>
                  <a:lnTo>
                    <a:pt x="334" y="1025"/>
                  </a:lnTo>
                  <a:cubicBezTo>
                    <a:pt x="310" y="929"/>
                    <a:pt x="238" y="858"/>
                    <a:pt x="167" y="858"/>
                  </a:cubicBezTo>
                  <a:cubicBezTo>
                    <a:pt x="72" y="858"/>
                    <a:pt x="0" y="929"/>
                    <a:pt x="24" y="1025"/>
                  </a:cubicBezTo>
                  <a:cubicBezTo>
                    <a:pt x="24" y="1191"/>
                    <a:pt x="143" y="1310"/>
                    <a:pt x="310" y="1310"/>
                  </a:cubicBezTo>
                  <a:lnTo>
                    <a:pt x="524" y="1310"/>
                  </a:lnTo>
                  <a:cubicBezTo>
                    <a:pt x="715" y="1310"/>
                    <a:pt x="881" y="1168"/>
                    <a:pt x="881" y="953"/>
                  </a:cubicBezTo>
                  <a:lnTo>
                    <a:pt x="881" y="858"/>
                  </a:lnTo>
                  <a:cubicBezTo>
                    <a:pt x="881" y="667"/>
                    <a:pt x="715" y="501"/>
                    <a:pt x="524" y="501"/>
                  </a:cubicBezTo>
                  <a:lnTo>
                    <a:pt x="381" y="501"/>
                  </a:lnTo>
                  <a:cubicBezTo>
                    <a:pt x="334" y="501"/>
                    <a:pt x="310" y="477"/>
                    <a:pt x="334" y="453"/>
                  </a:cubicBezTo>
                  <a:lnTo>
                    <a:pt x="334" y="358"/>
                  </a:lnTo>
                  <a:cubicBezTo>
                    <a:pt x="334" y="334"/>
                    <a:pt x="334" y="310"/>
                    <a:pt x="381" y="310"/>
                  </a:cubicBezTo>
                  <a:lnTo>
                    <a:pt x="572" y="310"/>
                  </a:lnTo>
                  <a:cubicBezTo>
                    <a:pt x="572" y="405"/>
                    <a:pt x="643" y="453"/>
                    <a:pt x="715" y="453"/>
                  </a:cubicBezTo>
                  <a:cubicBezTo>
                    <a:pt x="810" y="453"/>
                    <a:pt x="881" y="382"/>
                    <a:pt x="881" y="310"/>
                  </a:cubicBezTo>
                  <a:cubicBezTo>
                    <a:pt x="881" y="144"/>
                    <a:pt x="738" y="1"/>
                    <a:pt x="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6"/>
            <p:cNvSpPr/>
            <p:nvPr/>
          </p:nvSpPr>
          <p:spPr>
            <a:xfrm>
              <a:off x="5618065" y="3415469"/>
              <a:ext cx="10648" cy="10648"/>
            </a:xfrm>
            <a:custGeom>
              <a:avLst/>
              <a:gdLst/>
              <a:ahLst/>
              <a:cxnLst/>
              <a:rect l="l" t="t" r="r" b="b"/>
              <a:pathLst>
                <a:path w="311" h="311" extrusionOk="0">
                  <a:moveTo>
                    <a:pt x="168" y="1"/>
                  </a:moveTo>
                  <a:cubicBezTo>
                    <a:pt x="72" y="1"/>
                    <a:pt x="1" y="72"/>
                    <a:pt x="1" y="144"/>
                  </a:cubicBezTo>
                  <a:cubicBezTo>
                    <a:pt x="1" y="239"/>
                    <a:pt x="72" y="310"/>
                    <a:pt x="168" y="310"/>
                  </a:cubicBezTo>
                  <a:cubicBezTo>
                    <a:pt x="239" y="310"/>
                    <a:pt x="310" y="239"/>
                    <a:pt x="310" y="144"/>
                  </a:cubicBezTo>
                  <a:cubicBezTo>
                    <a:pt x="310" y="72"/>
                    <a:pt x="239" y="1"/>
                    <a:pt x="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6"/>
            <p:cNvSpPr/>
            <p:nvPr/>
          </p:nvSpPr>
          <p:spPr>
            <a:xfrm>
              <a:off x="5633986" y="3415469"/>
              <a:ext cx="11846" cy="9826"/>
            </a:xfrm>
            <a:custGeom>
              <a:avLst/>
              <a:gdLst/>
              <a:ahLst/>
              <a:cxnLst/>
              <a:rect l="l" t="t" r="r" b="b"/>
              <a:pathLst>
                <a:path w="346" h="287" extrusionOk="0">
                  <a:moveTo>
                    <a:pt x="170" y="1"/>
                  </a:moveTo>
                  <a:cubicBezTo>
                    <a:pt x="84" y="1"/>
                    <a:pt x="0" y="48"/>
                    <a:pt x="36" y="144"/>
                  </a:cubicBezTo>
                  <a:cubicBezTo>
                    <a:pt x="0" y="239"/>
                    <a:pt x="84" y="287"/>
                    <a:pt x="170" y="287"/>
                  </a:cubicBezTo>
                  <a:cubicBezTo>
                    <a:pt x="256" y="287"/>
                    <a:pt x="346" y="239"/>
                    <a:pt x="322" y="144"/>
                  </a:cubicBezTo>
                  <a:cubicBezTo>
                    <a:pt x="346" y="48"/>
                    <a:pt x="256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6"/>
            <p:cNvSpPr/>
            <p:nvPr/>
          </p:nvSpPr>
          <p:spPr>
            <a:xfrm>
              <a:off x="5650694" y="3415469"/>
              <a:ext cx="11846" cy="9826"/>
            </a:xfrm>
            <a:custGeom>
              <a:avLst/>
              <a:gdLst/>
              <a:ahLst/>
              <a:cxnLst/>
              <a:rect l="l" t="t" r="r" b="b"/>
              <a:pathLst>
                <a:path w="346" h="287" extrusionOk="0">
                  <a:moveTo>
                    <a:pt x="176" y="1"/>
                  </a:moveTo>
                  <a:cubicBezTo>
                    <a:pt x="90" y="1"/>
                    <a:pt x="0" y="48"/>
                    <a:pt x="24" y="144"/>
                  </a:cubicBezTo>
                  <a:cubicBezTo>
                    <a:pt x="0" y="239"/>
                    <a:pt x="90" y="287"/>
                    <a:pt x="176" y="287"/>
                  </a:cubicBezTo>
                  <a:cubicBezTo>
                    <a:pt x="262" y="287"/>
                    <a:pt x="346" y="239"/>
                    <a:pt x="310" y="144"/>
                  </a:cubicBezTo>
                  <a:cubicBezTo>
                    <a:pt x="346" y="48"/>
                    <a:pt x="262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6"/>
            <p:cNvSpPr/>
            <p:nvPr/>
          </p:nvSpPr>
          <p:spPr>
            <a:xfrm>
              <a:off x="5817019" y="3415469"/>
              <a:ext cx="94632" cy="10648"/>
            </a:xfrm>
            <a:custGeom>
              <a:avLst/>
              <a:gdLst/>
              <a:ahLst/>
              <a:cxnLst/>
              <a:rect l="l" t="t" r="r" b="b"/>
              <a:pathLst>
                <a:path w="2764" h="311" extrusionOk="0">
                  <a:moveTo>
                    <a:pt x="143" y="1"/>
                  </a:moveTo>
                  <a:cubicBezTo>
                    <a:pt x="48" y="1"/>
                    <a:pt x="1" y="72"/>
                    <a:pt x="1" y="144"/>
                  </a:cubicBezTo>
                  <a:cubicBezTo>
                    <a:pt x="1" y="239"/>
                    <a:pt x="48" y="310"/>
                    <a:pt x="143" y="310"/>
                  </a:cubicBezTo>
                  <a:lnTo>
                    <a:pt x="2620" y="310"/>
                  </a:lnTo>
                  <a:cubicBezTo>
                    <a:pt x="2692" y="310"/>
                    <a:pt x="2763" y="239"/>
                    <a:pt x="2763" y="144"/>
                  </a:cubicBezTo>
                  <a:cubicBezTo>
                    <a:pt x="2763" y="72"/>
                    <a:pt x="2692" y="1"/>
                    <a:pt x="2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6"/>
            <p:cNvSpPr/>
            <p:nvPr/>
          </p:nvSpPr>
          <p:spPr>
            <a:xfrm>
              <a:off x="5677604" y="3531261"/>
              <a:ext cx="48960" cy="77479"/>
            </a:xfrm>
            <a:custGeom>
              <a:avLst/>
              <a:gdLst/>
              <a:ahLst/>
              <a:cxnLst/>
              <a:rect l="l" t="t" r="r" b="b"/>
              <a:pathLst>
                <a:path w="1430" h="2263" extrusionOk="0">
                  <a:moveTo>
                    <a:pt x="715" y="310"/>
                  </a:moveTo>
                  <a:cubicBezTo>
                    <a:pt x="858" y="310"/>
                    <a:pt x="953" y="429"/>
                    <a:pt x="977" y="572"/>
                  </a:cubicBezTo>
                  <a:lnTo>
                    <a:pt x="977" y="834"/>
                  </a:lnTo>
                  <a:lnTo>
                    <a:pt x="453" y="834"/>
                  </a:lnTo>
                  <a:lnTo>
                    <a:pt x="453" y="572"/>
                  </a:lnTo>
                  <a:cubicBezTo>
                    <a:pt x="453" y="429"/>
                    <a:pt x="572" y="310"/>
                    <a:pt x="715" y="310"/>
                  </a:cubicBezTo>
                  <a:close/>
                  <a:moveTo>
                    <a:pt x="1120" y="1144"/>
                  </a:moveTo>
                  <a:cubicBezTo>
                    <a:pt x="1120" y="1144"/>
                    <a:pt x="1120" y="1167"/>
                    <a:pt x="1120" y="1167"/>
                  </a:cubicBezTo>
                  <a:lnTo>
                    <a:pt x="1120" y="1929"/>
                  </a:lnTo>
                  <a:cubicBezTo>
                    <a:pt x="1120" y="1929"/>
                    <a:pt x="1096" y="1953"/>
                    <a:pt x="1072" y="1953"/>
                  </a:cubicBezTo>
                  <a:lnTo>
                    <a:pt x="334" y="1953"/>
                  </a:lnTo>
                  <a:cubicBezTo>
                    <a:pt x="334" y="1953"/>
                    <a:pt x="310" y="1929"/>
                    <a:pt x="334" y="1929"/>
                  </a:cubicBezTo>
                  <a:lnTo>
                    <a:pt x="334" y="1167"/>
                  </a:lnTo>
                  <a:cubicBezTo>
                    <a:pt x="310" y="1167"/>
                    <a:pt x="334" y="1144"/>
                    <a:pt x="358" y="1144"/>
                  </a:cubicBezTo>
                  <a:close/>
                  <a:moveTo>
                    <a:pt x="703" y="0"/>
                  </a:moveTo>
                  <a:cubicBezTo>
                    <a:pt x="423" y="0"/>
                    <a:pt x="143" y="191"/>
                    <a:pt x="143" y="572"/>
                  </a:cubicBezTo>
                  <a:lnTo>
                    <a:pt x="143" y="905"/>
                  </a:lnTo>
                  <a:cubicBezTo>
                    <a:pt x="48" y="953"/>
                    <a:pt x="0" y="1072"/>
                    <a:pt x="0" y="1191"/>
                  </a:cubicBezTo>
                  <a:lnTo>
                    <a:pt x="0" y="1929"/>
                  </a:lnTo>
                  <a:cubicBezTo>
                    <a:pt x="0" y="2096"/>
                    <a:pt x="143" y="2263"/>
                    <a:pt x="334" y="2263"/>
                  </a:cubicBezTo>
                  <a:lnTo>
                    <a:pt x="1072" y="2263"/>
                  </a:lnTo>
                  <a:cubicBezTo>
                    <a:pt x="1262" y="2263"/>
                    <a:pt x="1429" y="2096"/>
                    <a:pt x="1429" y="1929"/>
                  </a:cubicBezTo>
                  <a:lnTo>
                    <a:pt x="1429" y="1167"/>
                  </a:lnTo>
                  <a:cubicBezTo>
                    <a:pt x="1429" y="1072"/>
                    <a:pt x="1358" y="953"/>
                    <a:pt x="1262" y="905"/>
                  </a:cubicBezTo>
                  <a:lnTo>
                    <a:pt x="1262" y="572"/>
                  </a:lnTo>
                  <a:cubicBezTo>
                    <a:pt x="1262" y="191"/>
                    <a:pt x="983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6"/>
            <p:cNvSpPr/>
            <p:nvPr/>
          </p:nvSpPr>
          <p:spPr>
            <a:xfrm>
              <a:off x="5695545" y="3576933"/>
              <a:ext cx="12257" cy="13866"/>
            </a:xfrm>
            <a:custGeom>
              <a:avLst/>
              <a:gdLst/>
              <a:ahLst/>
              <a:cxnLst/>
              <a:rect l="l" t="t" r="r" b="b"/>
              <a:pathLst>
                <a:path w="358" h="405" extrusionOk="0">
                  <a:moveTo>
                    <a:pt x="191" y="0"/>
                  </a:moveTo>
                  <a:cubicBezTo>
                    <a:pt x="95" y="0"/>
                    <a:pt x="24" y="71"/>
                    <a:pt x="24" y="167"/>
                  </a:cubicBezTo>
                  <a:lnTo>
                    <a:pt x="24" y="262"/>
                  </a:lnTo>
                  <a:cubicBezTo>
                    <a:pt x="0" y="357"/>
                    <a:pt x="90" y="405"/>
                    <a:pt x="179" y="405"/>
                  </a:cubicBezTo>
                  <a:cubicBezTo>
                    <a:pt x="268" y="405"/>
                    <a:pt x="357" y="357"/>
                    <a:pt x="334" y="262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6"/>
            <p:cNvSpPr/>
            <p:nvPr/>
          </p:nvSpPr>
          <p:spPr>
            <a:xfrm>
              <a:off x="5734678" y="3523934"/>
              <a:ext cx="132123" cy="42420"/>
            </a:xfrm>
            <a:custGeom>
              <a:avLst/>
              <a:gdLst/>
              <a:ahLst/>
              <a:cxnLst/>
              <a:rect l="l" t="t" r="r" b="b"/>
              <a:pathLst>
                <a:path w="3859" h="1239" extrusionOk="0">
                  <a:moveTo>
                    <a:pt x="3501" y="310"/>
                  </a:moveTo>
                  <a:cubicBezTo>
                    <a:pt x="3525" y="310"/>
                    <a:pt x="3549" y="334"/>
                    <a:pt x="3549" y="381"/>
                  </a:cubicBezTo>
                  <a:lnTo>
                    <a:pt x="3549" y="881"/>
                  </a:lnTo>
                  <a:cubicBezTo>
                    <a:pt x="3549" y="905"/>
                    <a:pt x="3525" y="929"/>
                    <a:pt x="3501" y="953"/>
                  </a:cubicBezTo>
                  <a:lnTo>
                    <a:pt x="358" y="953"/>
                  </a:lnTo>
                  <a:cubicBezTo>
                    <a:pt x="334" y="929"/>
                    <a:pt x="310" y="905"/>
                    <a:pt x="310" y="881"/>
                  </a:cubicBezTo>
                  <a:lnTo>
                    <a:pt x="310" y="381"/>
                  </a:lnTo>
                  <a:cubicBezTo>
                    <a:pt x="310" y="334"/>
                    <a:pt x="334" y="310"/>
                    <a:pt x="358" y="310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881"/>
                  </a:lnTo>
                  <a:cubicBezTo>
                    <a:pt x="0" y="1096"/>
                    <a:pt x="167" y="1238"/>
                    <a:pt x="358" y="1238"/>
                  </a:cubicBezTo>
                  <a:lnTo>
                    <a:pt x="3501" y="1238"/>
                  </a:lnTo>
                  <a:cubicBezTo>
                    <a:pt x="3692" y="1238"/>
                    <a:pt x="3858" y="1096"/>
                    <a:pt x="3858" y="881"/>
                  </a:cubicBezTo>
                  <a:lnTo>
                    <a:pt x="3858" y="381"/>
                  </a:lnTo>
                  <a:cubicBezTo>
                    <a:pt x="3858" y="167"/>
                    <a:pt x="3692" y="0"/>
                    <a:pt x="3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6"/>
            <p:cNvSpPr/>
            <p:nvPr/>
          </p:nvSpPr>
          <p:spPr>
            <a:xfrm>
              <a:off x="5734678" y="3573510"/>
              <a:ext cx="132123" cy="42591"/>
            </a:xfrm>
            <a:custGeom>
              <a:avLst/>
              <a:gdLst/>
              <a:ahLst/>
              <a:cxnLst/>
              <a:rect l="l" t="t" r="r" b="b"/>
              <a:pathLst>
                <a:path w="3859" h="1244" extrusionOk="0">
                  <a:moveTo>
                    <a:pt x="864" y="1"/>
                  </a:moveTo>
                  <a:cubicBezTo>
                    <a:pt x="854" y="1"/>
                    <a:pt x="844" y="2"/>
                    <a:pt x="834" y="5"/>
                  </a:cubicBezTo>
                  <a:lnTo>
                    <a:pt x="358" y="5"/>
                  </a:lnTo>
                  <a:cubicBezTo>
                    <a:pt x="167" y="5"/>
                    <a:pt x="0" y="171"/>
                    <a:pt x="0" y="362"/>
                  </a:cubicBezTo>
                  <a:lnTo>
                    <a:pt x="0" y="886"/>
                  </a:lnTo>
                  <a:cubicBezTo>
                    <a:pt x="0" y="1076"/>
                    <a:pt x="167" y="1243"/>
                    <a:pt x="358" y="1243"/>
                  </a:cubicBezTo>
                  <a:lnTo>
                    <a:pt x="3501" y="1243"/>
                  </a:lnTo>
                  <a:cubicBezTo>
                    <a:pt x="3692" y="1243"/>
                    <a:pt x="3858" y="1076"/>
                    <a:pt x="3858" y="886"/>
                  </a:cubicBezTo>
                  <a:lnTo>
                    <a:pt x="3858" y="362"/>
                  </a:lnTo>
                  <a:cubicBezTo>
                    <a:pt x="3858" y="171"/>
                    <a:pt x="3692" y="5"/>
                    <a:pt x="3501" y="5"/>
                  </a:cubicBezTo>
                  <a:lnTo>
                    <a:pt x="1524" y="5"/>
                  </a:lnTo>
                  <a:cubicBezTo>
                    <a:pt x="1382" y="52"/>
                    <a:pt x="1382" y="267"/>
                    <a:pt x="1524" y="291"/>
                  </a:cubicBezTo>
                  <a:lnTo>
                    <a:pt x="3501" y="291"/>
                  </a:lnTo>
                  <a:cubicBezTo>
                    <a:pt x="3525" y="291"/>
                    <a:pt x="3549" y="314"/>
                    <a:pt x="3549" y="362"/>
                  </a:cubicBezTo>
                  <a:lnTo>
                    <a:pt x="3549" y="862"/>
                  </a:lnTo>
                  <a:cubicBezTo>
                    <a:pt x="3549" y="910"/>
                    <a:pt x="3525" y="934"/>
                    <a:pt x="3501" y="934"/>
                  </a:cubicBezTo>
                  <a:lnTo>
                    <a:pt x="358" y="934"/>
                  </a:lnTo>
                  <a:cubicBezTo>
                    <a:pt x="334" y="934"/>
                    <a:pt x="310" y="910"/>
                    <a:pt x="310" y="862"/>
                  </a:cubicBezTo>
                  <a:lnTo>
                    <a:pt x="310" y="362"/>
                  </a:lnTo>
                  <a:cubicBezTo>
                    <a:pt x="310" y="314"/>
                    <a:pt x="334" y="291"/>
                    <a:pt x="358" y="291"/>
                  </a:cubicBezTo>
                  <a:lnTo>
                    <a:pt x="834" y="291"/>
                  </a:lnTo>
                  <a:cubicBezTo>
                    <a:pt x="849" y="296"/>
                    <a:pt x="864" y="299"/>
                    <a:pt x="877" y="299"/>
                  </a:cubicBezTo>
                  <a:cubicBezTo>
                    <a:pt x="1014" y="299"/>
                    <a:pt x="1010" y="1"/>
                    <a:pt x="8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6"/>
            <p:cNvSpPr/>
            <p:nvPr/>
          </p:nvSpPr>
          <p:spPr>
            <a:xfrm>
              <a:off x="5751797" y="3591176"/>
              <a:ext cx="10614" cy="8594"/>
            </a:xfrm>
            <a:custGeom>
              <a:avLst/>
              <a:gdLst/>
              <a:ahLst/>
              <a:cxnLst/>
              <a:rect l="l" t="t" r="r" b="b"/>
              <a:pathLst>
                <a:path w="310" h="251" extrusionOk="0">
                  <a:moveTo>
                    <a:pt x="155" y="1"/>
                  </a:moveTo>
                  <a:cubicBezTo>
                    <a:pt x="90" y="1"/>
                    <a:pt x="24" y="37"/>
                    <a:pt x="0" y="108"/>
                  </a:cubicBezTo>
                  <a:cubicBezTo>
                    <a:pt x="0" y="179"/>
                    <a:pt x="72" y="251"/>
                    <a:pt x="143" y="251"/>
                  </a:cubicBezTo>
                  <a:cubicBezTo>
                    <a:pt x="239" y="251"/>
                    <a:pt x="310" y="179"/>
                    <a:pt x="310" y="108"/>
                  </a:cubicBezTo>
                  <a:cubicBezTo>
                    <a:pt x="286" y="37"/>
                    <a:pt x="221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6"/>
            <p:cNvSpPr/>
            <p:nvPr/>
          </p:nvSpPr>
          <p:spPr>
            <a:xfrm>
              <a:off x="5766485" y="3589156"/>
              <a:ext cx="10614" cy="10614"/>
            </a:xfrm>
            <a:custGeom>
              <a:avLst/>
              <a:gdLst/>
              <a:ahLst/>
              <a:cxnLst/>
              <a:rect l="l" t="t" r="r" b="b"/>
              <a:pathLst>
                <a:path w="310" h="310" extrusionOk="0">
                  <a:moveTo>
                    <a:pt x="143" y="0"/>
                  </a:moveTo>
                  <a:cubicBezTo>
                    <a:pt x="48" y="0"/>
                    <a:pt x="0" y="72"/>
                    <a:pt x="0" y="167"/>
                  </a:cubicBezTo>
                  <a:cubicBezTo>
                    <a:pt x="0" y="238"/>
                    <a:pt x="48" y="310"/>
                    <a:pt x="143" y="310"/>
                  </a:cubicBezTo>
                  <a:cubicBezTo>
                    <a:pt x="238" y="310"/>
                    <a:pt x="286" y="238"/>
                    <a:pt x="310" y="167"/>
                  </a:cubicBez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6"/>
            <p:cNvSpPr/>
            <p:nvPr/>
          </p:nvSpPr>
          <p:spPr>
            <a:xfrm>
              <a:off x="5780317" y="3589156"/>
              <a:ext cx="10648" cy="10614"/>
            </a:xfrm>
            <a:custGeom>
              <a:avLst/>
              <a:gdLst/>
              <a:ahLst/>
              <a:cxnLst/>
              <a:rect l="l" t="t" r="r" b="b"/>
              <a:pathLst>
                <a:path w="311" h="310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38"/>
                    <a:pt x="72" y="310"/>
                    <a:pt x="168" y="310"/>
                  </a:cubicBezTo>
                  <a:cubicBezTo>
                    <a:pt x="239" y="310"/>
                    <a:pt x="311" y="238"/>
                    <a:pt x="311" y="167"/>
                  </a:cubicBezTo>
                  <a:cubicBezTo>
                    <a:pt x="311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6"/>
            <p:cNvSpPr/>
            <p:nvPr/>
          </p:nvSpPr>
          <p:spPr>
            <a:xfrm>
              <a:off x="5794183" y="3589978"/>
              <a:ext cx="12257" cy="9792"/>
            </a:xfrm>
            <a:custGeom>
              <a:avLst/>
              <a:gdLst/>
              <a:ahLst/>
              <a:cxnLst/>
              <a:rect l="l" t="t" r="r" b="b"/>
              <a:pathLst>
                <a:path w="358" h="286" extrusionOk="0">
                  <a:moveTo>
                    <a:pt x="179" y="0"/>
                  </a:moveTo>
                  <a:cubicBezTo>
                    <a:pt x="90" y="0"/>
                    <a:pt x="1" y="48"/>
                    <a:pt x="25" y="143"/>
                  </a:cubicBezTo>
                  <a:cubicBezTo>
                    <a:pt x="1" y="238"/>
                    <a:pt x="90" y="286"/>
                    <a:pt x="179" y="286"/>
                  </a:cubicBezTo>
                  <a:cubicBezTo>
                    <a:pt x="269" y="286"/>
                    <a:pt x="358" y="238"/>
                    <a:pt x="334" y="143"/>
                  </a:cubicBezTo>
                  <a:cubicBezTo>
                    <a:pt x="358" y="48"/>
                    <a:pt x="269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6"/>
            <p:cNvSpPr/>
            <p:nvPr/>
          </p:nvSpPr>
          <p:spPr>
            <a:xfrm>
              <a:off x="5808871" y="3589978"/>
              <a:ext cx="11435" cy="9792"/>
            </a:xfrm>
            <a:custGeom>
              <a:avLst/>
              <a:gdLst/>
              <a:ahLst/>
              <a:cxnLst/>
              <a:rect l="l" t="t" r="r" b="b"/>
              <a:pathLst>
                <a:path w="334" h="286" extrusionOk="0">
                  <a:moveTo>
                    <a:pt x="167" y="0"/>
                  </a:moveTo>
                  <a:cubicBezTo>
                    <a:pt x="84" y="0"/>
                    <a:pt x="0" y="48"/>
                    <a:pt x="24" y="143"/>
                  </a:cubicBezTo>
                  <a:cubicBezTo>
                    <a:pt x="0" y="238"/>
                    <a:pt x="84" y="286"/>
                    <a:pt x="167" y="286"/>
                  </a:cubicBezTo>
                  <a:cubicBezTo>
                    <a:pt x="250" y="286"/>
                    <a:pt x="334" y="238"/>
                    <a:pt x="310" y="143"/>
                  </a:cubicBezTo>
                  <a:cubicBezTo>
                    <a:pt x="334" y="48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6"/>
            <p:cNvSpPr/>
            <p:nvPr/>
          </p:nvSpPr>
          <p:spPr>
            <a:xfrm>
              <a:off x="5751797" y="3542559"/>
              <a:ext cx="11846" cy="8285"/>
            </a:xfrm>
            <a:custGeom>
              <a:avLst/>
              <a:gdLst/>
              <a:ahLst/>
              <a:cxnLst/>
              <a:rect l="l" t="t" r="r" b="b"/>
              <a:pathLst>
                <a:path w="346" h="242" extrusionOk="0">
                  <a:moveTo>
                    <a:pt x="51" y="0"/>
                  </a:moveTo>
                  <a:cubicBezTo>
                    <a:pt x="21" y="0"/>
                    <a:pt x="0" y="21"/>
                    <a:pt x="0" y="75"/>
                  </a:cubicBezTo>
                  <a:cubicBezTo>
                    <a:pt x="0" y="171"/>
                    <a:pt x="72" y="242"/>
                    <a:pt x="143" y="242"/>
                  </a:cubicBezTo>
                  <a:cubicBezTo>
                    <a:pt x="346" y="242"/>
                    <a:pt x="150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6"/>
            <p:cNvSpPr/>
            <p:nvPr/>
          </p:nvSpPr>
          <p:spPr>
            <a:xfrm>
              <a:off x="5766485" y="3540094"/>
              <a:ext cx="11093" cy="10888"/>
            </a:xfrm>
            <a:custGeom>
              <a:avLst/>
              <a:gdLst/>
              <a:ahLst/>
              <a:cxnLst/>
              <a:rect l="l" t="t" r="r" b="b"/>
              <a:pathLst>
                <a:path w="324" h="318" extrusionOk="0">
                  <a:moveTo>
                    <a:pt x="173" y="0"/>
                  </a:moveTo>
                  <a:cubicBezTo>
                    <a:pt x="164" y="0"/>
                    <a:pt x="154" y="2"/>
                    <a:pt x="143" y="4"/>
                  </a:cubicBezTo>
                  <a:cubicBezTo>
                    <a:pt x="48" y="4"/>
                    <a:pt x="0" y="76"/>
                    <a:pt x="0" y="171"/>
                  </a:cubicBezTo>
                  <a:cubicBezTo>
                    <a:pt x="0" y="243"/>
                    <a:pt x="72" y="314"/>
                    <a:pt x="143" y="314"/>
                  </a:cubicBezTo>
                  <a:cubicBezTo>
                    <a:pt x="154" y="317"/>
                    <a:pt x="164" y="318"/>
                    <a:pt x="173" y="318"/>
                  </a:cubicBezTo>
                  <a:cubicBezTo>
                    <a:pt x="323" y="318"/>
                    <a:pt x="323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6"/>
            <p:cNvSpPr/>
            <p:nvPr/>
          </p:nvSpPr>
          <p:spPr>
            <a:xfrm>
              <a:off x="5780317" y="3540094"/>
              <a:ext cx="11161" cy="10888"/>
            </a:xfrm>
            <a:custGeom>
              <a:avLst/>
              <a:gdLst/>
              <a:ahLst/>
              <a:cxnLst/>
              <a:rect l="l" t="t" r="r" b="b"/>
              <a:pathLst>
                <a:path w="326" h="318" extrusionOk="0">
                  <a:moveTo>
                    <a:pt x="194" y="0"/>
                  </a:moveTo>
                  <a:cubicBezTo>
                    <a:pt x="186" y="0"/>
                    <a:pt x="177" y="2"/>
                    <a:pt x="168" y="4"/>
                  </a:cubicBezTo>
                  <a:cubicBezTo>
                    <a:pt x="72" y="4"/>
                    <a:pt x="1" y="76"/>
                    <a:pt x="1" y="171"/>
                  </a:cubicBezTo>
                  <a:cubicBezTo>
                    <a:pt x="1" y="243"/>
                    <a:pt x="72" y="314"/>
                    <a:pt x="168" y="314"/>
                  </a:cubicBezTo>
                  <a:cubicBezTo>
                    <a:pt x="177" y="317"/>
                    <a:pt x="186" y="318"/>
                    <a:pt x="194" y="318"/>
                  </a:cubicBezTo>
                  <a:cubicBezTo>
                    <a:pt x="326" y="318"/>
                    <a:pt x="326" y="0"/>
                    <a:pt x="1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6"/>
            <p:cNvSpPr/>
            <p:nvPr/>
          </p:nvSpPr>
          <p:spPr>
            <a:xfrm>
              <a:off x="5795005" y="3542559"/>
              <a:ext cx="11230" cy="8285"/>
            </a:xfrm>
            <a:custGeom>
              <a:avLst/>
              <a:gdLst/>
              <a:ahLst/>
              <a:cxnLst/>
              <a:rect l="l" t="t" r="r" b="b"/>
              <a:pathLst>
                <a:path w="328" h="242" extrusionOk="0">
                  <a:moveTo>
                    <a:pt x="48" y="0"/>
                  </a:moveTo>
                  <a:cubicBezTo>
                    <a:pt x="20" y="0"/>
                    <a:pt x="1" y="21"/>
                    <a:pt x="1" y="75"/>
                  </a:cubicBezTo>
                  <a:cubicBezTo>
                    <a:pt x="1" y="171"/>
                    <a:pt x="72" y="242"/>
                    <a:pt x="143" y="242"/>
                  </a:cubicBezTo>
                  <a:cubicBezTo>
                    <a:pt x="327" y="242"/>
                    <a:pt x="142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6"/>
            <p:cNvSpPr/>
            <p:nvPr/>
          </p:nvSpPr>
          <p:spPr>
            <a:xfrm>
              <a:off x="5808871" y="3542559"/>
              <a:ext cx="12052" cy="8285"/>
            </a:xfrm>
            <a:custGeom>
              <a:avLst/>
              <a:gdLst/>
              <a:ahLst/>
              <a:cxnLst/>
              <a:rect l="l" t="t" r="r" b="b"/>
              <a:pathLst>
                <a:path w="352" h="242" extrusionOk="0">
                  <a:moveTo>
                    <a:pt x="51" y="0"/>
                  </a:moveTo>
                  <a:cubicBezTo>
                    <a:pt x="21" y="0"/>
                    <a:pt x="0" y="21"/>
                    <a:pt x="0" y="75"/>
                  </a:cubicBezTo>
                  <a:cubicBezTo>
                    <a:pt x="0" y="171"/>
                    <a:pt x="72" y="242"/>
                    <a:pt x="167" y="242"/>
                  </a:cubicBezTo>
                  <a:cubicBezTo>
                    <a:pt x="351" y="242"/>
                    <a:pt x="151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6"/>
            <p:cNvSpPr/>
            <p:nvPr/>
          </p:nvSpPr>
          <p:spPr>
            <a:xfrm>
              <a:off x="5698797" y="3629111"/>
              <a:ext cx="146810" cy="10614"/>
            </a:xfrm>
            <a:custGeom>
              <a:avLst/>
              <a:gdLst/>
              <a:ahLst/>
              <a:cxnLst/>
              <a:rect l="l" t="t" r="r" b="b"/>
              <a:pathLst>
                <a:path w="4288" h="310" extrusionOk="0">
                  <a:moveTo>
                    <a:pt x="143" y="0"/>
                  </a:moveTo>
                  <a:cubicBezTo>
                    <a:pt x="72" y="0"/>
                    <a:pt x="0" y="48"/>
                    <a:pt x="0" y="143"/>
                  </a:cubicBezTo>
                  <a:cubicBezTo>
                    <a:pt x="0" y="238"/>
                    <a:pt x="72" y="310"/>
                    <a:pt x="143" y="310"/>
                  </a:cubicBezTo>
                  <a:lnTo>
                    <a:pt x="4144" y="310"/>
                  </a:lnTo>
                  <a:cubicBezTo>
                    <a:pt x="4216" y="310"/>
                    <a:pt x="4287" y="238"/>
                    <a:pt x="4287" y="143"/>
                  </a:cubicBezTo>
                  <a:cubicBezTo>
                    <a:pt x="4287" y="48"/>
                    <a:pt x="4216" y="0"/>
                    <a:pt x="41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6"/>
            <p:cNvSpPr/>
            <p:nvPr/>
          </p:nvSpPr>
          <p:spPr>
            <a:xfrm>
              <a:off x="5666991" y="3647052"/>
              <a:ext cx="210389" cy="10614"/>
            </a:xfrm>
            <a:custGeom>
              <a:avLst/>
              <a:gdLst/>
              <a:ahLst/>
              <a:cxnLst/>
              <a:rect l="l" t="t" r="r" b="b"/>
              <a:pathLst>
                <a:path w="6145" h="310" extrusionOk="0">
                  <a:moveTo>
                    <a:pt x="144" y="0"/>
                  </a:moveTo>
                  <a:cubicBezTo>
                    <a:pt x="1" y="48"/>
                    <a:pt x="1" y="262"/>
                    <a:pt x="144" y="310"/>
                  </a:cubicBezTo>
                  <a:lnTo>
                    <a:pt x="6002" y="310"/>
                  </a:lnTo>
                  <a:cubicBezTo>
                    <a:pt x="6145" y="262"/>
                    <a:pt x="6145" y="48"/>
                    <a:pt x="6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3" name="Google Shape;1423;p46"/>
          <p:cNvGrpSpPr/>
          <p:nvPr/>
        </p:nvGrpSpPr>
        <p:grpSpPr>
          <a:xfrm>
            <a:off x="1559672" y="3139492"/>
            <a:ext cx="302702" cy="352146"/>
            <a:chOff x="4823105" y="2745681"/>
            <a:chExt cx="308754" cy="359186"/>
          </a:xfrm>
        </p:grpSpPr>
        <p:sp>
          <p:nvSpPr>
            <p:cNvPr id="1424" name="Google Shape;1424;p46"/>
            <p:cNvSpPr/>
            <p:nvPr/>
          </p:nvSpPr>
          <p:spPr>
            <a:xfrm>
              <a:off x="4823105" y="2745681"/>
              <a:ext cx="308754" cy="359186"/>
            </a:xfrm>
            <a:custGeom>
              <a:avLst/>
              <a:gdLst/>
              <a:ahLst/>
              <a:cxnLst/>
              <a:rect l="l" t="t" r="r" b="b"/>
              <a:pathLst>
                <a:path w="9018" h="10491" extrusionOk="0">
                  <a:moveTo>
                    <a:pt x="2596" y="2155"/>
                  </a:moveTo>
                  <a:cubicBezTo>
                    <a:pt x="2644" y="2679"/>
                    <a:pt x="2906" y="3132"/>
                    <a:pt x="3311" y="3465"/>
                  </a:cubicBezTo>
                  <a:lnTo>
                    <a:pt x="477" y="3465"/>
                  </a:lnTo>
                  <a:cubicBezTo>
                    <a:pt x="382" y="3465"/>
                    <a:pt x="310" y="3370"/>
                    <a:pt x="310" y="3275"/>
                  </a:cubicBezTo>
                  <a:lnTo>
                    <a:pt x="310" y="2322"/>
                  </a:lnTo>
                  <a:cubicBezTo>
                    <a:pt x="310" y="2227"/>
                    <a:pt x="382" y="2155"/>
                    <a:pt x="477" y="2155"/>
                  </a:cubicBezTo>
                  <a:close/>
                  <a:moveTo>
                    <a:pt x="4502" y="322"/>
                  </a:moveTo>
                  <a:cubicBezTo>
                    <a:pt x="5407" y="322"/>
                    <a:pt x="6121" y="1036"/>
                    <a:pt x="6121" y="1941"/>
                  </a:cubicBezTo>
                  <a:cubicBezTo>
                    <a:pt x="6121" y="2108"/>
                    <a:pt x="6097" y="2298"/>
                    <a:pt x="6050" y="2465"/>
                  </a:cubicBezTo>
                  <a:cubicBezTo>
                    <a:pt x="6002" y="2537"/>
                    <a:pt x="6050" y="2632"/>
                    <a:pt x="6145" y="2656"/>
                  </a:cubicBezTo>
                  <a:cubicBezTo>
                    <a:pt x="6158" y="2660"/>
                    <a:pt x="6171" y="2662"/>
                    <a:pt x="6185" y="2662"/>
                  </a:cubicBezTo>
                  <a:cubicBezTo>
                    <a:pt x="6248" y="2662"/>
                    <a:pt x="6316" y="2619"/>
                    <a:pt x="6335" y="2560"/>
                  </a:cubicBezTo>
                  <a:cubicBezTo>
                    <a:pt x="6383" y="2417"/>
                    <a:pt x="6407" y="2275"/>
                    <a:pt x="6431" y="2155"/>
                  </a:cubicBezTo>
                  <a:lnTo>
                    <a:pt x="8526" y="2155"/>
                  </a:lnTo>
                  <a:cubicBezTo>
                    <a:pt x="8622" y="2155"/>
                    <a:pt x="8693" y="2227"/>
                    <a:pt x="8693" y="2322"/>
                  </a:cubicBezTo>
                  <a:lnTo>
                    <a:pt x="8693" y="3275"/>
                  </a:lnTo>
                  <a:cubicBezTo>
                    <a:pt x="8693" y="3370"/>
                    <a:pt x="8622" y="3441"/>
                    <a:pt x="8526" y="3441"/>
                  </a:cubicBezTo>
                  <a:lnTo>
                    <a:pt x="5692" y="3441"/>
                  </a:lnTo>
                  <a:cubicBezTo>
                    <a:pt x="5788" y="3370"/>
                    <a:pt x="5883" y="3299"/>
                    <a:pt x="5954" y="3203"/>
                  </a:cubicBezTo>
                  <a:cubicBezTo>
                    <a:pt x="6078" y="3079"/>
                    <a:pt x="5965" y="2929"/>
                    <a:pt x="5840" y="2929"/>
                  </a:cubicBezTo>
                  <a:cubicBezTo>
                    <a:pt x="5797" y="2929"/>
                    <a:pt x="5753" y="2946"/>
                    <a:pt x="5716" y="2989"/>
                  </a:cubicBezTo>
                  <a:cubicBezTo>
                    <a:pt x="5392" y="3374"/>
                    <a:pt x="4947" y="3556"/>
                    <a:pt x="4504" y="3556"/>
                  </a:cubicBezTo>
                  <a:cubicBezTo>
                    <a:pt x="3906" y="3556"/>
                    <a:pt x="3312" y="3224"/>
                    <a:pt x="3025" y="2608"/>
                  </a:cubicBezTo>
                  <a:cubicBezTo>
                    <a:pt x="2549" y="1536"/>
                    <a:pt x="3335" y="322"/>
                    <a:pt x="4502" y="322"/>
                  </a:cubicBezTo>
                  <a:close/>
                  <a:moveTo>
                    <a:pt x="5811" y="5132"/>
                  </a:moveTo>
                  <a:cubicBezTo>
                    <a:pt x="5835" y="5132"/>
                    <a:pt x="5859" y="5156"/>
                    <a:pt x="5859" y="5180"/>
                  </a:cubicBezTo>
                  <a:lnTo>
                    <a:pt x="5859" y="5680"/>
                  </a:lnTo>
                  <a:lnTo>
                    <a:pt x="5549" y="5680"/>
                  </a:lnTo>
                  <a:lnTo>
                    <a:pt x="5549" y="5180"/>
                  </a:lnTo>
                  <a:cubicBezTo>
                    <a:pt x="5549" y="5156"/>
                    <a:pt x="5573" y="5132"/>
                    <a:pt x="5597" y="5132"/>
                  </a:cubicBezTo>
                  <a:close/>
                  <a:moveTo>
                    <a:pt x="6955" y="5132"/>
                  </a:moveTo>
                  <a:cubicBezTo>
                    <a:pt x="6978" y="5132"/>
                    <a:pt x="7002" y="5156"/>
                    <a:pt x="7002" y="5180"/>
                  </a:cubicBezTo>
                  <a:lnTo>
                    <a:pt x="7002" y="5680"/>
                  </a:lnTo>
                  <a:lnTo>
                    <a:pt x="6693" y="5680"/>
                  </a:lnTo>
                  <a:lnTo>
                    <a:pt x="6693" y="5180"/>
                  </a:lnTo>
                  <a:cubicBezTo>
                    <a:pt x="6693" y="5156"/>
                    <a:pt x="6716" y="5132"/>
                    <a:pt x="6740" y="5132"/>
                  </a:cubicBezTo>
                  <a:close/>
                  <a:moveTo>
                    <a:pt x="8169" y="3751"/>
                  </a:moveTo>
                  <a:lnTo>
                    <a:pt x="8169" y="4084"/>
                  </a:lnTo>
                  <a:lnTo>
                    <a:pt x="4835" y="4084"/>
                  </a:lnTo>
                  <a:cubicBezTo>
                    <a:pt x="4826" y="4082"/>
                    <a:pt x="4817" y="4081"/>
                    <a:pt x="4809" y="4081"/>
                  </a:cubicBezTo>
                  <a:cubicBezTo>
                    <a:pt x="4681" y="4081"/>
                    <a:pt x="4677" y="4379"/>
                    <a:pt x="4798" y="4379"/>
                  </a:cubicBezTo>
                  <a:cubicBezTo>
                    <a:pt x="4809" y="4379"/>
                    <a:pt x="4821" y="4376"/>
                    <a:pt x="4835" y="4370"/>
                  </a:cubicBezTo>
                  <a:lnTo>
                    <a:pt x="8526" y="4370"/>
                  </a:lnTo>
                  <a:cubicBezTo>
                    <a:pt x="8622" y="4370"/>
                    <a:pt x="8693" y="4465"/>
                    <a:pt x="8693" y="4561"/>
                  </a:cubicBezTo>
                  <a:lnTo>
                    <a:pt x="8693" y="5513"/>
                  </a:lnTo>
                  <a:cubicBezTo>
                    <a:pt x="8693" y="5609"/>
                    <a:pt x="8622" y="5680"/>
                    <a:pt x="8526" y="5680"/>
                  </a:cubicBezTo>
                  <a:lnTo>
                    <a:pt x="7312" y="5680"/>
                  </a:lnTo>
                  <a:lnTo>
                    <a:pt x="7312" y="5180"/>
                  </a:lnTo>
                  <a:cubicBezTo>
                    <a:pt x="7312" y="4989"/>
                    <a:pt x="7169" y="4823"/>
                    <a:pt x="6955" y="4823"/>
                  </a:cubicBezTo>
                  <a:lnTo>
                    <a:pt x="6740" y="4823"/>
                  </a:lnTo>
                  <a:cubicBezTo>
                    <a:pt x="6550" y="4823"/>
                    <a:pt x="6383" y="4989"/>
                    <a:pt x="6383" y="5180"/>
                  </a:cubicBezTo>
                  <a:lnTo>
                    <a:pt x="6383" y="5680"/>
                  </a:lnTo>
                  <a:lnTo>
                    <a:pt x="6169" y="5680"/>
                  </a:lnTo>
                  <a:lnTo>
                    <a:pt x="6169" y="5180"/>
                  </a:lnTo>
                  <a:cubicBezTo>
                    <a:pt x="6169" y="4989"/>
                    <a:pt x="6002" y="4823"/>
                    <a:pt x="5811" y="4823"/>
                  </a:cubicBezTo>
                  <a:lnTo>
                    <a:pt x="5597" y="4823"/>
                  </a:lnTo>
                  <a:cubicBezTo>
                    <a:pt x="5407" y="4823"/>
                    <a:pt x="5240" y="4989"/>
                    <a:pt x="5240" y="5180"/>
                  </a:cubicBezTo>
                  <a:lnTo>
                    <a:pt x="5240" y="5680"/>
                  </a:lnTo>
                  <a:lnTo>
                    <a:pt x="477" y="5680"/>
                  </a:lnTo>
                  <a:cubicBezTo>
                    <a:pt x="382" y="5680"/>
                    <a:pt x="310" y="5609"/>
                    <a:pt x="310" y="5513"/>
                  </a:cubicBezTo>
                  <a:lnTo>
                    <a:pt x="310" y="4561"/>
                  </a:lnTo>
                  <a:cubicBezTo>
                    <a:pt x="310" y="4465"/>
                    <a:pt x="382" y="4370"/>
                    <a:pt x="477" y="4370"/>
                  </a:cubicBezTo>
                  <a:lnTo>
                    <a:pt x="4144" y="4370"/>
                  </a:lnTo>
                  <a:cubicBezTo>
                    <a:pt x="4160" y="4376"/>
                    <a:pt x="4174" y="4379"/>
                    <a:pt x="4187" y="4379"/>
                  </a:cubicBezTo>
                  <a:cubicBezTo>
                    <a:pt x="4325" y="4379"/>
                    <a:pt x="4321" y="4081"/>
                    <a:pt x="4175" y="4081"/>
                  </a:cubicBezTo>
                  <a:cubicBezTo>
                    <a:pt x="4165" y="4081"/>
                    <a:pt x="4155" y="4082"/>
                    <a:pt x="4144" y="4084"/>
                  </a:cubicBezTo>
                  <a:lnTo>
                    <a:pt x="882" y="4084"/>
                  </a:lnTo>
                  <a:lnTo>
                    <a:pt x="882" y="3751"/>
                  </a:lnTo>
                  <a:lnTo>
                    <a:pt x="3882" y="3751"/>
                  </a:lnTo>
                  <a:cubicBezTo>
                    <a:pt x="4097" y="3822"/>
                    <a:pt x="4311" y="3870"/>
                    <a:pt x="4525" y="3870"/>
                  </a:cubicBezTo>
                  <a:cubicBezTo>
                    <a:pt x="4740" y="3870"/>
                    <a:pt x="4954" y="3822"/>
                    <a:pt x="5168" y="3751"/>
                  </a:cubicBezTo>
                  <a:close/>
                  <a:moveTo>
                    <a:pt x="8169" y="5990"/>
                  </a:moveTo>
                  <a:lnTo>
                    <a:pt x="8169" y="6323"/>
                  </a:lnTo>
                  <a:lnTo>
                    <a:pt x="2287" y="6323"/>
                  </a:lnTo>
                  <a:cubicBezTo>
                    <a:pt x="2215" y="6323"/>
                    <a:pt x="2144" y="6394"/>
                    <a:pt x="2144" y="6490"/>
                  </a:cubicBezTo>
                  <a:cubicBezTo>
                    <a:pt x="2144" y="6561"/>
                    <a:pt x="2215" y="6633"/>
                    <a:pt x="2287" y="6633"/>
                  </a:cubicBezTo>
                  <a:lnTo>
                    <a:pt x="8526" y="6633"/>
                  </a:lnTo>
                  <a:cubicBezTo>
                    <a:pt x="8622" y="6633"/>
                    <a:pt x="8693" y="6704"/>
                    <a:pt x="8693" y="6799"/>
                  </a:cubicBezTo>
                  <a:lnTo>
                    <a:pt x="8693" y="7776"/>
                  </a:lnTo>
                  <a:cubicBezTo>
                    <a:pt x="8693" y="7871"/>
                    <a:pt x="8622" y="7942"/>
                    <a:pt x="8526" y="7942"/>
                  </a:cubicBezTo>
                  <a:lnTo>
                    <a:pt x="501" y="7942"/>
                  </a:lnTo>
                  <a:cubicBezTo>
                    <a:pt x="406" y="7942"/>
                    <a:pt x="334" y="7871"/>
                    <a:pt x="334" y="7776"/>
                  </a:cubicBezTo>
                  <a:lnTo>
                    <a:pt x="334" y="6799"/>
                  </a:lnTo>
                  <a:cubicBezTo>
                    <a:pt x="310" y="6704"/>
                    <a:pt x="406" y="6633"/>
                    <a:pt x="501" y="6633"/>
                  </a:cubicBezTo>
                  <a:lnTo>
                    <a:pt x="1620" y="6633"/>
                  </a:lnTo>
                  <a:cubicBezTo>
                    <a:pt x="1692" y="6633"/>
                    <a:pt x="1763" y="6561"/>
                    <a:pt x="1763" y="6490"/>
                  </a:cubicBezTo>
                  <a:cubicBezTo>
                    <a:pt x="1763" y="6394"/>
                    <a:pt x="1692" y="6323"/>
                    <a:pt x="1620" y="6323"/>
                  </a:cubicBezTo>
                  <a:lnTo>
                    <a:pt x="882" y="6323"/>
                  </a:lnTo>
                  <a:lnTo>
                    <a:pt x="882" y="5990"/>
                  </a:lnTo>
                  <a:close/>
                  <a:moveTo>
                    <a:pt x="4645" y="8252"/>
                  </a:moveTo>
                  <a:lnTo>
                    <a:pt x="4645" y="8657"/>
                  </a:lnTo>
                  <a:lnTo>
                    <a:pt x="4311" y="8657"/>
                  </a:lnTo>
                  <a:lnTo>
                    <a:pt x="4311" y="8252"/>
                  </a:lnTo>
                  <a:close/>
                  <a:moveTo>
                    <a:pt x="4787" y="8943"/>
                  </a:moveTo>
                  <a:cubicBezTo>
                    <a:pt x="4835" y="8943"/>
                    <a:pt x="4859" y="8966"/>
                    <a:pt x="4859" y="9014"/>
                  </a:cubicBezTo>
                  <a:lnTo>
                    <a:pt x="4859" y="9395"/>
                  </a:lnTo>
                  <a:cubicBezTo>
                    <a:pt x="4859" y="9467"/>
                    <a:pt x="4930" y="9538"/>
                    <a:pt x="5002" y="9538"/>
                  </a:cubicBezTo>
                  <a:lnTo>
                    <a:pt x="5335" y="9538"/>
                  </a:lnTo>
                  <a:cubicBezTo>
                    <a:pt x="5359" y="9538"/>
                    <a:pt x="5383" y="9562"/>
                    <a:pt x="5383" y="9609"/>
                  </a:cubicBezTo>
                  <a:lnTo>
                    <a:pt x="5383" y="10157"/>
                  </a:lnTo>
                  <a:cubicBezTo>
                    <a:pt x="5383" y="10181"/>
                    <a:pt x="5359" y="10205"/>
                    <a:pt x="5335" y="10205"/>
                  </a:cubicBezTo>
                  <a:lnTo>
                    <a:pt x="3621" y="10205"/>
                  </a:lnTo>
                  <a:cubicBezTo>
                    <a:pt x="3611" y="10209"/>
                    <a:pt x="3603" y="10211"/>
                    <a:pt x="3596" y="10211"/>
                  </a:cubicBezTo>
                  <a:cubicBezTo>
                    <a:pt x="3565" y="10211"/>
                    <a:pt x="3549" y="10176"/>
                    <a:pt x="3549" y="10157"/>
                  </a:cubicBezTo>
                  <a:lnTo>
                    <a:pt x="3549" y="9609"/>
                  </a:lnTo>
                  <a:cubicBezTo>
                    <a:pt x="3549" y="9562"/>
                    <a:pt x="3573" y="9538"/>
                    <a:pt x="3621" y="9538"/>
                  </a:cubicBezTo>
                  <a:lnTo>
                    <a:pt x="3930" y="9538"/>
                  </a:lnTo>
                  <a:cubicBezTo>
                    <a:pt x="4025" y="9538"/>
                    <a:pt x="4097" y="9467"/>
                    <a:pt x="4097" y="9395"/>
                  </a:cubicBezTo>
                  <a:lnTo>
                    <a:pt x="4097" y="9014"/>
                  </a:lnTo>
                  <a:cubicBezTo>
                    <a:pt x="4097" y="8966"/>
                    <a:pt x="4121" y="8943"/>
                    <a:pt x="4144" y="8943"/>
                  </a:cubicBezTo>
                  <a:close/>
                  <a:moveTo>
                    <a:pt x="4525" y="0"/>
                  </a:moveTo>
                  <a:cubicBezTo>
                    <a:pt x="3597" y="0"/>
                    <a:pt x="2668" y="608"/>
                    <a:pt x="2596" y="1822"/>
                  </a:cubicBezTo>
                  <a:lnTo>
                    <a:pt x="501" y="1822"/>
                  </a:lnTo>
                  <a:cubicBezTo>
                    <a:pt x="239" y="1822"/>
                    <a:pt x="25" y="2036"/>
                    <a:pt x="25" y="2298"/>
                  </a:cubicBezTo>
                  <a:lnTo>
                    <a:pt x="25" y="3275"/>
                  </a:lnTo>
                  <a:cubicBezTo>
                    <a:pt x="25" y="3537"/>
                    <a:pt x="239" y="3751"/>
                    <a:pt x="501" y="3751"/>
                  </a:cubicBezTo>
                  <a:lnTo>
                    <a:pt x="572" y="3751"/>
                  </a:lnTo>
                  <a:lnTo>
                    <a:pt x="572" y="4084"/>
                  </a:lnTo>
                  <a:lnTo>
                    <a:pt x="501" y="4084"/>
                  </a:lnTo>
                  <a:cubicBezTo>
                    <a:pt x="239" y="4084"/>
                    <a:pt x="25" y="4299"/>
                    <a:pt x="25" y="4561"/>
                  </a:cubicBezTo>
                  <a:lnTo>
                    <a:pt x="25" y="5513"/>
                  </a:lnTo>
                  <a:cubicBezTo>
                    <a:pt x="25" y="5775"/>
                    <a:pt x="239" y="5990"/>
                    <a:pt x="501" y="5990"/>
                  </a:cubicBezTo>
                  <a:lnTo>
                    <a:pt x="572" y="5990"/>
                  </a:lnTo>
                  <a:lnTo>
                    <a:pt x="572" y="6323"/>
                  </a:lnTo>
                  <a:lnTo>
                    <a:pt x="501" y="6323"/>
                  </a:lnTo>
                  <a:cubicBezTo>
                    <a:pt x="239" y="6323"/>
                    <a:pt x="25" y="6537"/>
                    <a:pt x="25" y="6799"/>
                  </a:cubicBezTo>
                  <a:lnTo>
                    <a:pt x="25" y="7752"/>
                  </a:lnTo>
                  <a:cubicBezTo>
                    <a:pt x="25" y="8014"/>
                    <a:pt x="239" y="8228"/>
                    <a:pt x="501" y="8228"/>
                  </a:cubicBezTo>
                  <a:lnTo>
                    <a:pt x="4025" y="8228"/>
                  </a:lnTo>
                  <a:lnTo>
                    <a:pt x="4025" y="8657"/>
                  </a:lnTo>
                  <a:cubicBezTo>
                    <a:pt x="3882" y="8728"/>
                    <a:pt x="3811" y="8847"/>
                    <a:pt x="3811" y="9014"/>
                  </a:cubicBezTo>
                  <a:lnTo>
                    <a:pt x="3811" y="9228"/>
                  </a:lnTo>
                  <a:lnTo>
                    <a:pt x="3644" y="9228"/>
                  </a:lnTo>
                  <a:cubicBezTo>
                    <a:pt x="3501" y="9228"/>
                    <a:pt x="3382" y="9300"/>
                    <a:pt x="3311" y="9419"/>
                  </a:cubicBezTo>
                  <a:lnTo>
                    <a:pt x="167" y="9419"/>
                  </a:lnTo>
                  <a:cubicBezTo>
                    <a:pt x="1" y="9467"/>
                    <a:pt x="1" y="9681"/>
                    <a:pt x="167" y="9728"/>
                  </a:cubicBezTo>
                  <a:lnTo>
                    <a:pt x="3263" y="9728"/>
                  </a:lnTo>
                  <a:lnTo>
                    <a:pt x="3263" y="10038"/>
                  </a:lnTo>
                  <a:lnTo>
                    <a:pt x="167" y="10038"/>
                  </a:lnTo>
                  <a:cubicBezTo>
                    <a:pt x="1" y="10086"/>
                    <a:pt x="1" y="10300"/>
                    <a:pt x="167" y="10348"/>
                  </a:cubicBezTo>
                  <a:lnTo>
                    <a:pt x="3311" y="10348"/>
                  </a:lnTo>
                  <a:cubicBezTo>
                    <a:pt x="3382" y="10443"/>
                    <a:pt x="3478" y="10491"/>
                    <a:pt x="3621" y="10491"/>
                  </a:cubicBezTo>
                  <a:lnTo>
                    <a:pt x="5335" y="10491"/>
                  </a:lnTo>
                  <a:cubicBezTo>
                    <a:pt x="5454" y="10491"/>
                    <a:pt x="5573" y="10443"/>
                    <a:pt x="5645" y="10348"/>
                  </a:cubicBezTo>
                  <a:lnTo>
                    <a:pt x="8836" y="10348"/>
                  </a:lnTo>
                  <a:cubicBezTo>
                    <a:pt x="8847" y="10350"/>
                    <a:pt x="8857" y="10352"/>
                    <a:pt x="8866" y="10352"/>
                  </a:cubicBezTo>
                  <a:cubicBezTo>
                    <a:pt x="9016" y="10352"/>
                    <a:pt x="9016" y="10034"/>
                    <a:pt x="8866" y="10034"/>
                  </a:cubicBezTo>
                  <a:cubicBezTo>
                    <a:pt x="8857" y="10034"/>
                    <a:pt x="8847" y="10035"/>
                    <a:pt x="8836" y="10038"/>
                  </a:cubicBezTo>
                  <a:lnTo>
                    <a:pt x="5692" y="10038"/>
                  </a:lnTo>
                  <a:lnTo>
                    <a:pt x="5692" y="9728"/>
                  </a:lnTo>
                  <a:lnTo>
                    <a:pt x="8860" y="9728"/>
                  </a:lnTo>
                  <a:cubicBezTo>
                    <a:pt x="8869" y="9731"/>
                    <a:pt x="8878" y="9732"/>
                    <a:pt x="8886" y="9732"/>
                  </a:cubicBezTo>
                  <a:cubicBezTo>
                    <a:pt x="9018" y="9732"/>
                    <a:pt x="9018" y="9415"/>
                    <a:pt x="8886" y="9415"/>
                  </a:cubicBezTo>
                  <a:cubicBezTo>
                    <a:pt x="8878" y="9415"/>
                    <a:pt x="8869" y="9416"/>
                    <a:pt x="8860" y="9419"/>
                  </a:cubicBezTo>
                  <a:lnTo>
                    <a:pt x="5669" y="9419"/>
                  </a:lnTo>
                  <a:cubicBezTo>
                    <a:pt x="5597" y="9300"/>
                    <a:pt x="5478" y="9228"/>
                    <a:pt x="5335" y="9228"/>
                  </a:cubicBezTo>
                  <a:lnTo>
                    <a:pt x="5168" y="9228"/>
                  </a:lnTo>
                  <a:lnTo>
                    <a:pt x="5168" y="9014"/>
                  </a:lnTo>
                  <a:cubicBezTo>
                    <a:pt x="5168" y="8847"/>
                    <a:pt x="5073" y="8728"/>
                    <a:pt x="4954" y="8657"/>
                  </a:cubicBezTo>
                  <a:lnTo>
                    <a:pt x="4954" y="8228"/>
                  </a:lnTo>
                  <a:lnTo>
                    <a:pt x="8526" y="8228"/>
                  </a:lnTo>
                  <a:cubicBezTo>
                    <a:pt x="8788" y="8228"/>
                    <a:pt x="9003" y="8014"/>
                    <a:pt x="9003" y="7752"/>
                  </a:cubicBezTo>
                  <a:lnTo>
                    <a:pt x="9003" y="6799"/>
                  </a:lnTo>
                  <a:cubicBezTo>
                    <a:pt x="9003" y="6537"/>
                    <a:pt x="8788" y="6323"/>
                    <a:pt x="8526" y="6323"/>
                  </a:cubicBezTo>
                  <a:lnTo>
                    <a:pt x="8479" y="6323"/>
                  </a:lnTo>
                  <a:lnTo>
                    <a:pt x="8479" y="5990"/>
                  </a:lnTo>
                  <a:lnTo>
                    <a:pt x="8526" y="5990"/>
                  </a:lnTo>
                  <a:cubicBezTo>
                    <a:pt x="8788" y="5990"/>
                    <a:pt x="9003" y="5775"/>
                    <a:pt x="9003" y="5513"/>
                  </a:cubicBezTo>
                  <a:lnTo>
                    <a:pt x="9003" y="4561"/>
                  </a:lnTo>
                  <a:cubicBezTo>
                    <a:pt x="9003" y="4275"/>
                    <a:pt x="8788" y="4061"/>
                    <a:pt x="8526" y="4061"/>
                  </a:cubicBezTo>
                  <a:lnTo>
                    <a:pt x="8479" y="4061"/>
                  </a:lnTo>
                  <a:lnTo>
                    <a:pt x="8479" y="3751"/>
                  </a:lnTo>
                  <a:lnTo>
                    <a:pt x="8526" y="3751"/>
                  </a:lnTo>
                  <a:cubicBezTo>
                    <a:pt x="8788" y="3751"/>
                    <a:pt x="9003" y="3537"/>
                    <a:pt x="9003" y="3275"/>
                  </a:cubicBezTo>
                  <a:lnTo>
                    <a:pt x="9003" y="2298"/>
                  </a:lnTo>
                  <a:cubicBezTo>
                    <a:pt x="9003" y="2036"/>
                    <a:pt x="8788" y="1822"/>
                    <a:pt x="8526" y="1822"/>
                  </a:cubicBezTo>
                  <a:lnTo>
                    <a:pt x="6454" y="1822"/>
                  </a:lnTo>
                  <a:cubicBezTo>
                    <a:pt x="6383" y="608"/>
                    <a:pt x="5454" y="0"/>
                    <a:pt x="4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6"/>
            <p:cNvSpPr/>
            <p:nvPr/>
          </p:nvSpPr>
          <p:spPr>
            <a:xfrm>
              <a:off x="4951941" y="2773379"/>
              <a:ext cx="51390" cy="77103"/>
            </a:xfrm>
            <a:custGeom>
              <a:avLst/>
              <a:gdLst/>
              <a:ahLst/>
              <a:cxnLst/>
              <a:rect l="l" t="t" r="r" b="b"/>
              <a:pathLst>
                <a:path w="1501" h="2252" extrusionOk="0">
                  <a:moveTo>
                    <a:pt x="739" y="322"/>
                  </a:moveTo>
                  <a:cubicBezTo>
                    <a:pt x="905" y="322"/>
                    <a:pt x="1048" y="442"/>
                    <a:pt x="1048" y="608"/>
                  </a:cubicBezTo>
                  <a:lnTo>
                    <a:pt x="1048" y="823"/>
                  </a:lnTo>
                  <a:lnTo>
                    <a:pt x="453" y="823"/>
                  </a:lnTo>
                  <a:lnTo>
                    <a:pt x="453" y="608"/>
                  </a:lnTo>
                  <a:cubicBezTo>
                    <a:pt x="453" y="442"/>
                    <a:pt x="572" y="322"/>
                    <a:pt x="739" y="322"/>
                  </a:cubicBezTo>
                  <a:close/>
                  <a:moveTo>
                    <a:pt x="1143" y="1132"/>
                  </a:moveTo>
                  <a:cubicBezTo>
                    <a:pt x="1167" y="1132"/>
                    <a:pt x="1191" y="1132"/>
                    <a:pt x="1191" y="1156"/>
                  </a:cubicBezTo>
                  <a:lnTo>
                    <a:pt x="1191" y="1894"/>
                  </a:lnTo>
                  <a:cubicBezTo>
                    <a:pt x="1191" y="1918"/>
                    <a:pt x="1167" y="1918"/>
                    <a:pt x="1143" y="1942"/>
                  </a:cubicBezTo>
                  <a:lnTo>
                    <a:pt x="334" y="1942"/>
                  </a:lnTo>
                  <a:cubicBezTo>
                    <a:pt x="310" y="1918"/>
                    <a:pt x="286" y="1918"/>
                    <a:pt x="286" y="1894"/>
                  </a:cubicBezTo>
                  <a:lnTo>
                    <a:pt x="286" y="1156"/>
                  </a:lnTo>
                  <a:cubicBezTo>
                    <a:pt x="286" y="1132"/>
                    <a:pt x="310" y="1132"/>
                    <a:pt x="334" y="1132"/>
                  </a:cubicBezTo>
                  <a:close/>
                  <a:moveTo>
                    <a:pt x="739" y="1"/>
                  </a:moveTo>
                  <a:cubicBezTo>
                    <a:pt x="441" y="1"/>
                    <a:pt x="143" y="203"/>
                    <a:pt x="143" y="608"/>
                  </a:cubicBezTo>
                  <a:lnTo>
                    <a:pt x="143" y="870"/>
                  </a:lnTo>
                  <a:cubicBezTo>
                    <a:pt x="48" y="942"/>
                    <a:pt x="0" y="1037"/>
                    <a:pt x="0" y="1156"/>
                  </a:cubicBezTo>
                  <a:lnTo>
                    <a:pt x="0" y="1894"/>
                  </a:lnTo>
                  <a:cubicBezTo>
                    <a:pt x="0" y="2085"/>
                    <a:pt x="143" y="2251"/>
                    <a:pt x="358" y="2251"/>
                  </a:cubicBezTo>
                  <a:lnTo>
                    <a:pt x="1143" y="2251"/>
                  </a:lnTo>
                  <a:cubicBezTo>
                    <a:pt x="1334" y="2251"/>
                    <a:pt x="1501" y="2085"/>
                    <a:pt x="1501" y="1894"/>
                  </a:cubicBezTo>
                  <a:lnTo>
                    <a:pt x="1501" y="1156"/>
                  </a:lnTo>
                  <a:cubicBezTo>
                    <a:pt x="1501" y="1037"/>
                    <a:pt x="1453" y="942"/>
                    <a:pt x="1334" y="870"/>
                  </a:cubicBezTo>
                  <a:lnTo>
                    <a:pt x="1334" y="608"/>
                  </a:lnTo>
                  <a:cubicBezTo>
                    <a:pt x="1334" y="203"/>
                    <a:pt x="1036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6"/>
            <p:cNvSpPr/>
            <p:nvPr/>
          </p:nvSpPr>
          <p:spPr>
            <a:xfrm>
              <a:off x="4972312" y="2817820"/>
              <a:ext cx="10648" cy="14722"/>
            </a:xfrm>
            <a:custGeom>
              <a:avLst/>
              <a:gdLst/>
              <a:ahLst/>
              <a:cxnLst/>
              <a:rect l="l" t="t" r="r" b="b"/>
              <a:pathLst>
                <a:path w="311" h="430" extrusionOk="0">
                  <a:moveTo>
                    <a:pt x="144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263"/>
                  </a:lnTo>
                  <a:cubicBezTo>
                    <a:pt x="1" y="358"/>
                    <a:pt x="72" y="430"/>
                    <a:pt x="144" y="430"/>
                  </a:cubicBezTo>
                  <a:cubicBezTo>
                    <a:pt x="239" y="430"/>
                    <a:pt x="310" y="358"/>
                    <a:pt x="310" y="263"/>
                  </a:cubicBezTo>
                  <a:lnTo>
                    <a:pt x="310" y="168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6"/>
            <p:cNvSpPr/>
            <p:nvPr/>
          </p:nvSpPr>
          <p:spPr>
            <a:xfrm>
              <a:off x="4866313" y="2990513"/>
              <a:ext cx="78335" cy="10819"/>
            </a:xfrm>
            <a:custGeom>
              <a:avLst/>
              <a:gdLst/>
              <a:ahLst/>
              <a:cxnLst/>
              <a:rect l="l" t="t" r="r" b="b"/>
              <a:pathLst>
                <a:path w="2288" h="316" extrusionOk="0">
                  <a:moveTo>
                    <a:pt x="109" y="1"/>
                  </a:moveTo>
                  <a:cubicBezTo>
                    <a:pt x="37" y="1"/>
                    <a:pt x="1" y="66"/>
                    <a:pt x="1" y="148"/>
                  </a:cubicBezTo>
                  <a:cubicBezTo>
                    <a:pt x="1" y="244"/>
                    <a:pt x="49" y="315"/>
                    <a:pt x="144" y="315"/>
                  </a:cubicBezTo>
                  <a:lnTo>
                    <a:pt x="2120" y="315"/>
                  </a:lnTo>
                  <a:cubicBezTo>
                    <a:pt x="2216" y="315"/>
                    <a:pt x="2287" y="244"/>
                    <a:pt x="2287" y="148"/>
                  </a:cubicBezTo>
                  <a:cubicBezTo>
                    <a:pt x="2287" y="53"/>
                    <a:pt x="2216" y="6"/>
                    <a:pt x="2144" y="6"/>
                  </a:cubicBezTo>
                  <a:lnTo>
                    <a:pt x="144" y="6"/>
                  </a:lnTo>
                  <a:cubicBezTo>
                    <a:pt x="131" y="2"/>
                    <a:pt x="120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6"/>
            <p:cNvSpPr/>
            <p:nvPr/>
          </p:nvSpPr>
          <p:spPr>
            <a:xfrm>
              <a:off x="4954371" y="2990685"/>
              <a:ext cx="31019" cy="10648"/>
            </a:xfrm>
            <a:custGeom>
              <a:avLst/>
              <a:gdLst/>
              <a:ahLst/>
              <a:cxnLst/>
              <a:rect l="l" t="t" r="r" b="b"/>
              <a:pathLst>
                <a:path w="906" h="311" extrusionOk="0">
                  <a:moveTo>
                    <a:pt x="168" y="1"/>
                  </a:moveTo>
                  <a:cubicBezTo>
                    <a:pt x="72" y="1"/>
                    <a:pt x="1" y="48"/>
                    <a:pt x="1" y="143"/>
                  </a:cubicBezTo>
                  <a:cubicBezTo>
                    <a:pt x="1" y="239"/>
                    <a:pt x="72" y="310"/>
                    <a:pt x="168" y="310"/>
                  </a:cubicBezTo>
                  <a:lnTo>
                    <a:pt x="144" y="286"/>
                  </a:lnTo>
                  <a:lnTo>
                    <a:pt x="739" y="286"/>
                  </a:lnTo>
                  <a:cubicBezTo>
                    <a:pt x="834" y="286"/>
                    <a:pt x="906" y="215"/>
                    <a:pt x="906" y="143"/>
                  </a:cubicBezTo>
                  <a:cubicBezTo>
                    <a:pt x="906" y="48"/>
                    <a:pt x="834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6"/>
            <p:cNvSpPr/>
            <p:nvPr/>
          </p:nvSpPr>
          <p:spPr>
            <a:xfrm>
              <a:off x="5044895" y="2989863"/>
              <a:ext cx="10614" cy="10648"/>
            </a:xfrm>
            <a:custGeom>
              <a:avLst/>
              <a:gdLst/>
              <a:ahLst/>
              <a:cxnLst/>
              <a:rect l="l" t="t" r="r" b="b"/>
              <a:pathLst>
                <a:path w="310" h="31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39"/>
                    <a:pt x="72" y="310"/>
                    <a:pt x="167" y="310"/>
                  </a:cubicBezTo>
                  <a:cubicBezTo>
                    <a:pt x="238" y="310"/>
                    <a:pt x="310" y="239"/>
                    <a:pt x="310" y="167"/>
                  </a:cubicBezTo>
                  <a:cubicBezTo>
                    <a:pt x="310" y="72"/>
                    <a:pt x="238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6"/>
            <p:cNvSpPr/>
            <p:nvPr/>
          </p:nvSpPr>
          <p:spPr>
            <a:xfrm>
              <a:off x="5062014" y="2989863"/>
              <a:ext cx="10614" cy="10648"/>
            </a:xfrm>
            <a:custGeom>
              <a:avLst/>
              <a:gdLst/>
              <a:ahLst/>
              <a:cxnLst/>
              <a:rect l="l" t="t" r="r" b="b"/>
              <a:pathLst>
                <a:path w="310" h="311" extrusionOk="0">
                  <a:moveTo>
                    <a:pt x="143" y="1"/>
                  </a:moveTo>
                  <a:cubicBezTo>
                    <a:pt x="48" y="1"/>
                    <a:pt x="0" y="72"/>
                    <a:pt x="0" y="167"/>
                  </a:cubicBezTo>
                  <a:cubicBezTo>
                    <a:pt x="0" y="239"/>
                    <a:pt x="48" y="310"/>
                    <a:pt x="143" y="310"/>
                  </a:cubicBezTo>
                  <a:cubicBezTo>
                    <a:pt x="239" y="310"/>
                    <a:pt x="310" y="239"/>
                    <a:pt x="310" y="167"/>
                  </a:cubicBezTo>
                  <a:cubicBezTo>
                    <a:pt x="310" y="72"/>
                    <a:pt x="23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6"/>
            <p:cNvSpPr/>
            <p:nvPr/>
          </p:nvSpPr>
          <p:spPr>
            <a:xfrm>
              <a:off x="5077489" y="2990685"/>
              <a:ext cx="12291" cy="9826"/>
            </a:xfrm>
            <a:custGeom>
              <a:avLst/>
              <a:gdLst/>
              <a:ahLst/>
              <a:cxnLst/>
              <a:rect l="l" t="t" r="r" b="b"/>
              <a:pathLst>
                <a:path w="359" h="287" extrusionOk="0">
                  <a:moveTo>
                    <a:pt x="179" y="1"/>
                  </a:moveTo>
                  <a:cubicBezTo>
                    <a:pt x="90" y="1"/>
                    <a:pt x="1" y="48"/>
                    <a:pt x="25" y="143"/>
                  </a:cubicBezTo>
                  <a:cubicBezTo>
                    <a:pt x="25" y="215"/>
                    <a:pt x="96" y="286"/>
                    <a:pt x="191" y="286"/>
                  </a:cubicBezTo>
                  <a:cubicBezTo>
                    <a:pt x="263" y="286"/>
                    <a:pt x="334" y="215"/>
                    <a:pt x="334" y="143"/>
                  </a:cubicBezTo>
                  <a:cubicBezTo>
                    <a:pt x="358" y="48"/>
                    <a:pt x="269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2" name="Google Shape;1432;p46"/>
          <p:cNvGrpSpPr/>
          <p:nvPr/>
        </p:nvGrpSpPr>
        <p:grpSpPr>
          <a:xfrm>
            <a:off x="5080856" y="3171666"/>
            <a:ext cx="353354" cy="287799"/>
            <a:chOff x="4012669" y="3380410"/>
            <a:chExt cx="360418" cy="293552"/>
          </a:xfrm>
        </p:grpSpPr>
        <p:sp>
          <p:nvSpPr>
            <p:cNvPr id="1433" name="Google Shape;1433;p46"/>
            <p:cNvSpPr/>
            <p:nvPr/>
          </p:nvSpPr>
          <p:spPr>
            <a:xfrm>
              <a:off x="4012669" y="3380410"/>
              <a:ext cx="360418" cy="293552"/>
            </a:xfrm>
            <a:custGeom>
              <a:avLst/>
              <a:gdLst/>
              <a:ahLst/>
              <a:cxnLst/>
              <a:rect l="l" t="t" r="r" b="b"/>
              <a:pathLst>
                <a:path w="10527" h="8574" extrusionOk="0">
                  <a:moveTo>
                    <a:pt x="572" y="1"/>
                  </a:moveTo>
                  <a:cubicBezTo>
                    <a:pt x="238" y="1"/>
                    <a:pt x="0" y="263"/>
                    <a:pt x="0" y="572"/>
                  </a:cubicBezTo>
                  <a:lnTo>
                    <a:pt x="0" y="8002"/>
                  </a:lnTo>
                  <a:cubicBezTo>
                    <a:pt x="0" y="8312"/>
                    <a:pt x="238" y="8574"/>
                    <a:pt x="572" y="8574"/>
                  </a:cubicBezTo>
                  <a:lnTo>
                    <a:pt x="9955" y="8574"/>
                  </a:lnTo>
                  <a:cubicBezTo>
                    <a:pt x="10264" y="8574"/>
                    <a:pt x="10526" y="8312"/>
                    <a:pt x="10526" y="8002"/>
                  </a:cubicBezTo>
                  <a:lnTo>
                    <a:pt x="10526" y="6478"/>
                  </a:lnTo>
                  <a:cubicBezTo>
                    <a:pt x="10526" y="6383"/>
                    <a:pt x="10455" y="6312"/>
                    <a:pt x="10359" y="6312"/>
                  </a:cubicBezTo>
                  <a:cubicBezTo>
                    <a:pt x="10288" y="6312"/>
                    <a:pt x="10217" y="6383"/>
                    <a:pt x="10217" y="6478"/>
                  </a:cubicBezTo>
                  <a:lnTo>
                    <a:pt x="10217" y="8002"/>
                  </a:lnTo>
                  <a:cubicBezTo>
                    <a:pt x="10217" y="8145"/>
                    <a:pt x="10097" y="8264"/>
                    <a:pt x="9955" y="8264"/>
                  </a:cubicBezTo>
                  <a:lnTo>
                    <a:pt x="572" y="8264"/>
                  </a:lnTo>
                  <a:cubicBezTo>
                    <a:pt x="429" y="8264"/>
                    <a:pt x="310" y="8145"/>
                    <a:pt x="310" y="8002"/>
                  </a:cubicBezTo>
                  <a:lnTo>
                    <a:pt x="310" y="1739"/>
                  </a:lnTo>
                  <a:lnTo>
                    <a:pt x="10217" y="1739"/>
                  </a:lnTo>
                  <a:lnTo>
                    <a:pt x="10217" y="5788"/>
                  </a:lnTo>
                  <a:cubicBezTo>
                    <a:pt x="10217" y="5883"/>
                    <a:pt x="10288" y="5931"/>
                    <a:pt x="10359" y="5931"/>
                  </a:cubicBezTo>
                  <a:cubicBezTo>
                    <a:pt x="10455" y="5931"/>
                    <a:pt x="10526" y="5883"/>
                    <a:pt x="10526" y="5788"/>
                  </a:cubicBezTo>
                  <a:lnTo>
                    <a:pt x="10526" y="572"/>
                  </a:lnTo>
                  <a:cubicBezTo>
                    <a:pt x="10526" y="263"/>
                    <a:pt x="10264" y="1"/>
                    <a:pt x="9955" y="1"/>
                  </a:cubicBezTo>
                  <a:lnTo>
                    <a:pt x="5192" y="1"/>
                  </a:lnTo>
                  <a:cubicBezTo>
                    <a:pt x="5096" y="1"/>
                    <a:pt x="5049" y="72"/>
                    <a:pt x="5049" y="167"/>
                  </a:cubicBezTo>
                  <a:cubicBezTo>
                    <a:pt x="5049" y="239"/>
                    <a:pt x="5096" y="310"/>
                    <a:pt x="5192" y="310"/>
                  </a:cubicBezTo>
                  <a:lnTo>
                    <a:pt x="9955" y="310"/>
                  </a:lnTo>
                  <a:cubicBezTo>
                    <a:pt x="10097" y="310"/>
                    <a:pt x="10217" y="429"/>
                    <a:pt x="10217" y="572"/>
                  </a:cubicBezTo>
                  <a:lnTo>
                    <a:pt x="10217" y="1430"/>
                  </a:lnTo>
                  <a:lnTo>
                    <a:pt x="310" y="1430"/>
                  </a:lnTo>
                  <a:lnTo>
                    <a:pt x="310" y="572"/>
                  </a:lnTo>
                  <a:cubicBezTo>
                    <a:pt x="310" y="429"/>
                    <a:pt x="429" y="310"/>
                    <a:pt x="572" y="310"/>
                  </a:cubicBezTo>
                  <a:lnTo>
                    <a:pt x="4525" y="310"/>
                  </a:lnTo>
                  <a:cubicBezTo>
                    <a:pt x="4596" y="310"/>
                    <a:pt x="4668" y="239"/>
                    <a:pt x="4668" y="167"/>
                  </a:cubicBezTo>
                  <a:cubicBezTo>
                    <a:pt x="4668" y="72"/>
                    <a:pt x="4596" y="1"/>
                    <a:pt x="4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6"/>
            <p:cNvSpPr/>
            <p:nvPr/>
          </p:nvSpPr>
          <p:spPr>
            <a:xfrm>
              <a:off x="4038758" y="3404890"/>
              <a:ext cx="10614" cy="10614"/>
            </a:xfrm>
            <a:custGeom>
              <a:avLst/>
              <a:gdLst/>
              <a:ahLst/>
              <a:cxnLst/>
              <a:rect l="l" t="t" r="r" b="b"/>
              <a:pathLst>
                <a:path w="310" h="310" extrusionOk="0">
                  <a:moveTo>
                    <a:pt x="143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38"/>
                    <a:pt x="72" y="310"/>
                    <a:pt x="143" y="310"/>
                  </a:cubicBezTo>
                  <a:cubicBezTo>
                    <a:pt x="238" y="310"/>
                    <a:pt x="310" y="238"/>
                    <a:pt x="310" y="167"/>
                  </a:cubicBez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6"/>
            <p:cNvSpPr/>
            <p:nvPr/>
          </p:nvSpPr>
          <p:spPr>
            <a:xfrm>
              <a:off x="4054233" y="3405712"/>
              <a:ext cx="12257" cy="9176"/>
            </a:xfrm>
            <a:custGeom>
              <a:avLst/>
              <a:gdLst/>
              <a:ahLst/>
              <a:cxnLst/>
              <a:rect l="l" t="t" r="r" b="b"/>
              <a:pathLst>
                <a:path w="358" h="268" extrusionOk="0">
                  <a:moveTo>
                    <a:pt x="179" y="0"/>
                  </a:moveTo>
                  <a:cubicBezTo>
                    <a:pt x="90" y="0"/>
                    <a:pt x="1" y="48"/>
                    <a:pt x="24" y="143"/>
                  </a:cubicBezTo>
                  <a:cubicBezTo>
                    <a:pt x="1" y="226"/>
                    <a:pt x="90" y="268"/>
                    <a:pt x="179" y="268"/>
                  </a:cubicBezTo>
                  <a:cubicBezTo>
                    <a:pt x="269" y="268"/>
                    <a:pt x="358" y="226"/>
                    <a:pt x="334" y="143"/>
                  </a:cubicBezTo>
                  <a:cubicBezTo>
                    <a:pt x="358" y="48"/>
                    <a:pt x="269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6"/>
            <p:cNvSpPr/>
            <p:nvPr/>
          </p:nvSpPr>
          <p:spPr>
            <a:xfrm>
              <a:off x="4070530" y="3405712"/>
              <a:ext cx="12291" cy="9176"/>
            </a:xfrm>
            <a:custGeom>
              <a:avLst/>
              <a:gdLst/>
              <a:ahLst/>
              <a:cxnLst/>
              <a:rect l="l" t="t" r="r" b="b"/>
              <a:pathLst>
                <a:path w="359" h="268" extrusionOk="0">
                  <a:moveTo>
                    <a:pt x="180" y="0"/>
                  </a:moveTo>
                  <a:cubicBezTo>
                    <a:pt x="90" y="0"/>
                    <a:pt x="1" y="48"/>
                    <a:pt x="25" y="143"/>
                  </a:cubicBezTo>
                  <a:cubicBezTo>
                    <a:pt x="1" y="226"/>
                    <a:pt x="90" y="268"/>
                    <a:pt x="180" y="268"/>
                  </a:cubicBezTo>
                  <a:cubicBezTo>
                    <a:pt x="269" y="268"/>
                    <a:pt x="358" y="226"/>
                    <a:pt x="334" y="143"/>
                  </a:cubicBezTo>
                  <a:cubicBezTo>
                    <a:pt x="358" y="48"/>
                    <a:pt x="269" y="0"/>
                    <a:pt x="1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6"/>
            <p:cNvSpPr/>
            <p:nvPr/>
          </p:nvSpPr>
          <p:spPr>
            <a:xfrm>
              <a:off x="4236890" y="3404890"/>
              <a:ext cx="95420" cy="10614"/>
            </a:xfrm>
            <a:custGeom>
              <a:avLst/>
              <a:gdLst/>
              <a:ahLst/>
              <a:cxnLst/>
              <a:rect l="l" t="t" r="r" b="b"/>
              <a:pathLst>
                <a:path w="2787" h="310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38"/>
                    <a:pt x="72" y="310"/>
                    <a:pt x="167" y="310"/>
                  </a:cubicBezTo>
                  <a:lnTo>
                    <a:pt x="2620" y="310"/>
                  </a:lnTo>
                  <a:cubicBezTo>
                    <a:pt x="2715" y="310"/>
                    <a:pt x="2786" y="238"/>
                    <a:pt x="2786" y="167"/>
                  </a:cubicBezTo>
                  <a:cubicBezTo>
                    <a:pt x="2786" y="72"/>
                    <a:pt x="2715" y="0"/>
                    <a:pt x="2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6"/>
            <p:cNvSpPr/>
            <p:nvPr/>
          </p:nvSpPr>
          <p:spPr>
            <a:xfrm>
              <a:off x="4108055" y="3455425"/>
              <a:ext cx="174509" cy="188375"/>
            </a:xfrm>
            <a:custGeom>
              <a:avLst/>
              <a:gdLst/>
              <a:ahLst/>
              <a:cxnLst/>
              <a:rect l="l" t="t" r="r" b="b"/>
              <a:pathLst>
                <a:path w="5097" h="5502" extrusionOk="0">
                  <a:moveTo>
                    <a:pt x="2477" y="1"/>
                  </a:moveTo>
                  <a:lnTo>
                    <a:pt x="2477" y="25"/>
                  </a:lnTo>
                  <a:cubicBezTo>
                    <a:pt x="2442" y="23"/>
                    <a:pt x="2408" y="22"/>
                    <a:pt x="2373" y="22"/>
                  </a:cubicBezTo>
                  <a:cubicBezTo>
                    <a:pt x="1935" y="22"/>
                    <a:pt x="1519" y="159"/>
                    <a:pt x="1144" y="358"/>
                  </a:cubicBezTo>
                  <a:cubicBezTo>
                    <a:pt x="985" y="437"/>
                    <a:pt x="1074" y="648"/>
                    <a:pt x="1218" y="648"/>
                  </a:cubicBezTo>
                  <a:cubicBezTo>
                    <a:pt x="1247" y="648"/>
                    <a:pt x="1278" y="640"/>
                    <a:pt x="1310" y="620"/>
                  </a:cubicBezTo>
                  <a:cubicBezTo>
                    <a:pt x="1667" y="429"/>
                    <a:pt x="2072" y="334"/>
                    <a:pt x="2477" y="334"/>
                  </a:cubicBezTo>
                  <a:cubicBezTo>
                    <a:pt x="3668" y="334"/>
                    <a:pt x="4644" y="1215"/>
                    <a:pt x="4644" y="2287"/>
                  </a:cubicBezTo>
                  <a:cubicBezTo>
                    <a:pt x="4620" y="2644"/>
                    <a:pt x="4525" y="2977"/>
                    <a:pt x="4335" y="3287"/>
                  </a:cubicBezTo>
                  <a:cubicBezTo>
                    <a:pt x="4287" y="3359"/>
                    <a:pt x="4311" y="3454"/>
                    <a:pt x="4382" y="3501"/>
                  </a:cubicBezTo>
                  <a:cubicBezTo>
                    <a:pt x="4739" y="3763"/>
                    <a:pt x="4573" y="4335"/>
                    <a:pt x="4120" y="4359"/>
                  </a:cubicBezTo>
                  <a:cubicBezTo>
                    <a:pt x="4073" y="4359"/>
                    <a:pt x="4025" y="4383"/>
                    <a:pt x="4001" y="4430"/>
                  </a:cubicBezTo>
                  <a:cubicBezTo>
                    <a:pt x="3977" y="4454"/>
                    <a:pt x="3954" y="4502"/>
                    <a:pt x="3977" y="4549"/>
                  </a:cubicBezTo>
                  <a:lnTo>
                    <a:pt x="4049" y="5002"/>
                  </a:lnTo>
                  <a:cubicBezTo>
                    <a:pt x="4049" y="5026"/>
                    <a:pt x="4049" y="5026"/>
                    <a:pt x="4025" y="5049"/>
                  </a:cubicBezTo>
                  <a:cubicBezTo>
                    <a:pt x="3906" y="5073"/>
                    <a:pt x="3811" y="5097"/>
                    <a:pt x="3715" y="5121"/>
                  </a:cubicBezTo>
                  <a:lnTo>
                    <a:pt x="3668" y="4859"/>
                  </a:lnTo>
                  <a:cubicBezTo>
                    <a:pt x="3636" y="4796"/>
                    <a:pt x="3577" y="4765"/>
                    <a:pt x="3520" y="4765"/>
                  </a:cubicBezTo>
                  <a:cubicBezTo>
                    <a:pt x="3449" y="4765"/>
                    <a:pt x="3382" y="4814"/>
                    <a:pt x="3382" y="4906"/>
                  </a:cubicBezTo>
                  <a:lnTo>
                    <a:pt x="3406" y="5168"/>
                  </a:lnTo>
                  <a:cubicBezTo>
                    <a:pt x="3287" y="5168"/>
                    <a:pt x="3144" y="5192"/>
                    <a:pt x="2977" y="5192"/>
                  </a:cubicBezTo>
                  <a:lnTo>
                    <a:pt x="2977" y="4978"/>
                  </a:lnTo>
                  <a:cubicBezTo>
                    <a:pt x="2977" y="4883"/>
                    <a:pt x="2906" y="4811"/>
                    <a:pt x="2834" y="4811"/>
                  </a:cubicBezTo>
                  <a:cubicBezTo>
                    <a:pt x="2739" y="4811"/>
                    <a:pt x="2668" y="4883"/>
                    <a:pt x="2668" y="4978"/>
                  </a:cubicBezTo>
                  <a:lnTo>
                    <a:pt x="2668" y="5216"/>
                  </a:lnTo>
                  <a:lnTo>
                    <a:pt x="2287" y="5216"/>
                  </a:lnTo>
                  <a:lnTo>
                    <a:pt x="2287" y="4978"/>
                  </a:lnTo>
                  <a:cubicBezTo>
                    <a:pt x="2310" y="4883"/>
                    <a:pt x="2221" y="4835"/>
                    <a:pt x="2135" y="4835"/>
                  </a:cubicBezTo>
                  <a:cubicBezTo>
                    <a:pt x="2048" y="4835"/>
                    <a:pt x="1965" y="4883"/>
                    <a:pt x="2001" y="4978"/>
                  </a:cubicBezTo>
                  <a:lnTo>
                    <a:pt x="2001" y="5192"/>
                  </a:lnTo>
                  <a:cubicBezTo>
                    <a:pt x="1834" y="5192"/>
                    <a:pt x="1691" y="5168"/>
                    <a:pt x="1572" y="5168"/>
                  </a:cubicBezTo>
                  <a:lnTo>
                    <a:pt x="1596" y="4906"/>
                  </a:lnTo>
                  <a:cubicBezTo>
                    <a:pt x="1620" y="4811"/>
                    <a:pt x="1548" y="4740"/>
                    <a:pt x="1477" y="4740"/>
                  </a:cubicBezTo>
                  <a:cubicBezTo>
                    <a:pt x="1464" y="4737"/>
                    <a:pt x="1452" y="4735"/>
                    <a:pt x="1440" y="4735"/>
                  </a:cubicBezTo>
                  <a:cubicBezTo>
                    <a:pt x="1364" y="4735"/>
                    <a:pt x="1310" y="4797"/>
                    <a:pt x="1310" y="4859"/>
                  </a:cubicBezTo>
                  <a:lnTo>
                    <a:pt x="1263" y="5121"/>
                  </a:lnTo>
                  <a:cubicBezTo>
                    <a:pt x="1144" y="5097"/>
                    <a:pt x="1024" y="5073"/>
                    <a:pt x="929" y="5026"/>
                  </a:cubicBezTo>
                  <a:cubicBezTo>
                    <a:pt x="905" y="5026"/>
                    <a:pt x="882" y="5002"/>
                    <a:pt x="882" y="4978"/>
                  </a:cubicBezTo>
                  <a:lnTo>
                    <a:pt x="977" y="4525"/>
                  </a:lnTo>
                  <a:cubicBezTo>
                    <a:pt x="977" y="4478"/>
                    <a:pt x="953" y="4454"/>
                    <a:pt x="929" y="4406"/>
                  </a:cubicBezTo>
                  <a:cubicBezTo>
                    <a:pt x="905" y="4383"/>
                    <a:pt x="858" y="4359"/>
                    <a:pt x="810" y="4359"/>
                  </a:cubicBezTo>
                  <a:cubicBezTo>
                    <a:pt x="358" y="4335"/>
                    <a:pt x="167" y="3740"/>
                    <a:pt x="572" y="3478"/>
                  </a:cubicBezTo>
                  <a:cubicBezTo>
                    <a:pt x="643" y="3430"/>
                    <a:pt x="643" y="3335"/>
                    <a:pt x="596" y="3263"/>
                  </a:cubicBezTo>
                  <a:cubicBezTo>
                    <a:pt x="405" y="2977"/>
                    <a:pt x="310" y="2620"/>
                    <a:pt x="310" y="2263"/>
                  </a:cubicBezTo>
                  <a:cubicBezTo>
                    <a:pt x="310" y="1811"/>
                    <a:pt x="501" y="1358"/>
                    <a:pt x="810" y="1025"/>
                  </a:cubicBezTo>
                  <a:cubicBezTo>
                    <a:pt x="858" y="953"/>
                    <a:pt x="858" y="858"/>
                    <a:pt x="810" y="810"/>
                  </a:cubicBezTo>
                  <a:cubicBezTo>
                    <a:pt x="774" y="775"/>
                    <a:pt x="733" y="757"/>
                    <a:pt x="694" y="757"/>
                  </a:cubicBezTo>
                  <a:cubicBezTo>
                    <a:pt x="655" y="757"/>
                    <a:pt x="620" y="775"/>
                    <a:pt x="596" y="810"/>
                  </a:cubicBezTo>
                  <a:cubicBezTo>
                    <a:pt x="215" y="1191"/>
                    <a:pt x="0" y="1715"/>
                    <a:pt x="0" y="2263"/>
                  </a:cubicBezTo>
                  <a:cubicBezTo>
                    <a:pt x="0" y="2620"/>
                    <a:pt x="96" y="2977"/>
                    <a:pt x="286" y="3311"/>
                  </a:cubicBezTo>
                  <a:cubicBezTo>
                    <a:pt x="143" y="3454"/>
                    <a:pt x="72" y="3644"/>
                    <a:pt x="72" y="3859"/>
                  </a:cubicBezTo>
                  <a:cubicBezTo>
                    <a:pt x="48" y="4216"/>
                    <a:pt x="310" y="4549"/>
                    <a:pt x="667" y="4621"/>
                  </a:cubicBezTo>
                  <a:lnTo>
                    <a:pt x="596" y="4930"/>
                  </a:lnTo>
                  <a:cubicBezTo>
                    <a:pt x="572" y="5097"/>
                    <a:pt x="691" y="5264"/>
                    <a:pt x="858" y="5311"/>
                  </a:cubicBezTo>
                  <a:cubicBezTo>
                    <a:pt x="1382" y="5454"/>
                    <a:pt x="1929" y="5502"/>
                    <a:pt x="2477" y="5502"/>
                  </a:cubicBezTo>
                  <a:cubicBezTo>
                    <a:pt x="3025" y="5502"/>
                    <a:pt x="3573" y="5454"/>
                    <a:pt x="4120" y="5311"/>
                  </a:cubicBezTo>
                  <a:cubicBezTo>
                    <a:pt x="4287" y="5264"/>
                    <a:pt x="4382" y="5097"/>
                    <a:pt x="4358" y="4930"/>
                  </a:cubicBezTo>
                  <a:lnTo>
                    <a:pt x="4311" y="4621"/>
                  </a:lnTo>
                  <a:cubicBezTo>
                    <a:pt x="4906" y="4478"/>
                    <a:pt x="5097" y="3740"/>
                    <a:pt x="4668" y="3311"/>
                  </a:cubicBezTo>
                  <a:cubicBezTo>
                    <a:pt x="4859" y="2977"/>
                    <a:pt x="4954" y="2620"/>
                    <a:pt x="4954" y="2263"/>
                  </a:cubicBezTo>
                  <a:cubicBezTo>
                    <a:pt x="4954" y="1025"/>
                    <a:pt x="3835" y="1"/>
                    <a:pt x="2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6"/>
            <p:cNvSpPr/>
            <p:nvPr/>
          </p:nvSpPr>
          <p:spPr>
            <a:xfrm>
              <a:off x="4124352" y="3532082"/>
              <a:ext cx="62826" cy="53342"/>
            </a:xfrm>
            <a:custGeom>
              <a:avLst/>
              <a:gdLst/>
              <a:ahLst/>
              <a:cxnLst/>
              <a:rect l="l" t="t" r="r" b="b"/>
              <a:pathLst>
                <a:path w="1835" h="1558" extrusionOk="0">
                  <a:moveTo>
                    <a:pt x="1056" y="306"/>
                  </a:moveTo>
                  <a:cubicBezTo>
                    <a:pt x="1298" y="306"/>
                    <a:pt x="1525" y="498"/>
                    <a:pt x="1525" y="786"/>
                  </a:cubicBezTo>
                  <a:cubicBezTo>
                    <a:pt x="1525" y="1024"/>
                    <a:pt x="1310" y="1239"/>
                    <a:pt x="1049" y="1239"/>
                  </a:cubicBezTo>
                  <a:cubicBezTo>
                    <a:pt x="620" y="1239"/>
                    <a:pt x="429" y="738"/>
                    <a:pt x="715" y="453"/>
                  </a:cubicBezTo>
                  <a:cubicBezTo>
                    <a:pt x="816" y="351"/>
                    <a:pt x="938" y="306"/>
                    <a:pt x="1056" y="306"/>
                  </a:cubicBezTo>
                  <a:close/>
                  <a:moveTo>
                    <a:pt x="1049" y="0"/>
                  </a:moveTo>
                  <a:cubicBezTo>
                    <a:pt x="358" y="0"/>
                    <a:pt x="1" y="834"/>
                    <a:pt x="501" y="1334"/>
                  </a:cubicBezTo>
                  <a:cubicBezTo>
                    <a:pt x="655" y="1488"/>
                    <a:pt x="849" y="1557"/>
                    <a:pt x="1040" y="1557"/>
                  </a:cubicBezTo>
                  <a:cubicBezTo>
                    <a:pt x="1442" y="1557"/>
                    <a:pt x="1834" y="1253"/>
                    <a:pt x="1834" y="786"/>
                  </a:cubicBezTo>
                  <a:cubicBezTo>
                    <a:pt x="1834" y="357"/>
                    <a:pt x="1477" y="0"/>
                    <a:pt x="1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6"/>
            <p:cNvSpPr/>
            <p:nvPr/>
          </p:nvSpPr>
          <p:spPr>
            <a:xfrm>
              <a:off x="4198544" y="3531945"/>
              <a:ext cx="62004" cy="53171"/>
            </a:xfrm>
            <a:custGeom>
              <a:avLst/>
              <a:gdLst/>
              <a:ahLst/>
              <a:cxnLst/>
              <a:rect l="l" t="t" r="r" b="b"/>
              <a:pathLst>
                <a:path w="1811" h="1553" extrusionOk="0">
                  <a:moveTo>
                    <a:pt x="763" y="314"/>
                  </a:moveTo>
                  <a:cubicBezTo>
                    <a:pt x="1192" y="314"/>
                    <a:pt x="1406" y="814"/>
                    <a:pt x="1120" y="1124"/>
                  </a:cubicBezTo>
                  <a:cubicBezTo>
                    <a:pt x="1022" y="1214"/>
                    <a:pt x="905" y="1254"/>
                    <a:pt x="790" y="1254"/>
                  </a:cubicBezTo>
                  <a:cubicBezTo>
                    <a:pt x="544" y="1254"/>
                    <a:pt x="310" y="1067"/>
                    <a:pt x="310" y="790"/>
                  </a:cubicBezTo>
                  <a:cubicBezTo>
                    <a:pt x="310" y="528"/>
                    <a:pt x="501" y="314"/>
                    <a:pt x="763" y="314"/>
                  </a:cubicBezTo>
                  <a:close/>
                  <a:moveTo>
                    <a:pt x="790" y="1"/>
                  </a:moveTo>
                  <a:cubicBezTo>
                    <a:pt x="391" y="1"/>
                    <a:pt x="1" y="317"/>
                    <a:pt x="1" y="790"/>
                  </a:cubicBezTo>
                  <a:cubicBezTo>
                    <a:pt x="1" y="1219"/>
                    <a:pt x="334" y="1552"/>
                    <a:pt x="763" y="1552"/>
                  </a:cubicBezTo>
                  <a:cubicBezTo>
                    <a:pt x="1454" y="1552"/>
                    <a:pt x="1811" y="719"/>
                    <a:pt x="1311" y="219"/>
                  </a:cubicBezTo>
                  <a:cubicBezTo>
                    <a:pt x="1160" y="68"/>
                    <a:pt x="974" y="1"/>
                    <a:pt x="7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6"/>
            <p:cNvSpPr/>
            <p:nvPr/>
          </p:nvSpPr>
          <p:spPr>
            <a:xfrm>
              <a:off x="4174920" y="3581590"/>
              <a:ext cx="35915" cy="28794"/>
            </a:xfrm>
            <a:custGeom>
              <a:avLst/>
              <a:gdLst/>
              <a:ahLst/>
              <a:cxnLst/>
              <a:rect l="l" t="t" r="r" b="b"/>
              <a:pathLst>
                <a:path w="1049" h="841" extrusionOk="0">
                  <a:moveTo>
                    <a:pt x="524" y="317"/>
                  </a:moveTo>
                  <a:cubicBezTo>
                    <a:pt x="596" y="317"/>
                    <a:pt x="667" y="412"/>
                    <a:pt x="715" y="531"/>
                  </a:cubicBezTo>
                  <a:lnTo>
                    <a:pt x="334" y="531"/>
                  </a:lnTo>
                  <a:cubicBezTo>
                    <a:pt x="357" y="412"/>
                    <a:pt x="453" y="317"/>
                    <a:pt x="524" y="317"/>
                  </a:cubicBezTo>
                  <a:close/>
                  <a:moveTo>
                    <a:pt x="536" y="1"/>
                  </a:moveTo>
                  <a:cubicBezTo>
                    <a:pt x="292" y="1"/>
                    <a:pt x="48" y="162"/>
                    <a:pt x="48" y="483"/>
                  </a:cubicBezTo>
                  <a:lnTo>
                    <a:pt x="24" y="483"/>
                  </a:lnTo>
                  <a:cubicBezTo>
                    <a:pt x="0" y="578"/>
                    <a:pt x="24" y="674"/>
                    <a:pt x="72" y="745"/>
                  </a:cubicBezTo>
                  <a:cubicBezTo>
                    <a:pt x="143" y="793"/>
                    <a:pt x="215" y="840"/>
                    <a:pt x="310" y="840"/>
                  </a:cubicBezTo>
                  <a:lnTo>
                    <a:pt x="762" y="840"/>
                  </a:lnTo>
                  <a:cubicBezTo>
                    <a:pt x="834" y="840"/>
                    <a:pt x="929" y="793"/>
                    <a:pt x="977" y="745"/>
                  </a:cubicBezTo>
                  <a:cubicBezTo>
                    <a:pt x="1024" y="674"/>
                    <a:pt x="1048" y="578"/>
                    <a:pt x="1024" y="483"/>
                  </a:cubicBezTo>
                  <a:cubicBezTo>
                    <a:pt x="1024" y="162"/>
                    <a:pt x="780" y="1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6"/>
            <p:cNvSpPr/>
            <p:nvPr/>
          </p:nvSpPr>
          <p:spPr>
            <a:xfrm>
              <a:off x="4315157" y="3461553"/>
              <a:ext cx="25302" cy="24891"/>
            </a:xfrm>
            <a:custGeom>
              <a:avLst/>
              <a:gdLst/>
              <a:ahLst/>
              <a:cxnLst/>
              <a:rect l="l" t="t" r="r" b="b"/>
              <a:pathLst>
                <a:path w="739" h="727" extrusionOk="0">
                  <a:moveTo>
                    <a:pt x="167" y="0"/>
                  </a:moveTo>
                  <a:cubicBezTo>
                    <a:pt x="125" y="0"/>
                    <a:pt x="84" y="12"/>
                    <a:pt x="48" y="36"/>
                  </a:cubicBezTo>
                  <a:cubicBezTo>
                    <a:pt x="0" y="107"/>
                    <a:pt x="0" y="203"/>
                    <a:pt x="48" y="274"/>
                  </a:cubicBezTo>
                  <a:lnTo>
                    <a:pt x="167" y="369"/>
                  </a:lnTo>
                  <a:lnTo>
                    <a:pt x="48" y="465"/>
                  </a:lnTo>
                  <a:cubicBezTo>
                    <a:pt x="0" y="512"/>
                    <a:pt x="0" y="608"/>
                    <a:pt x="48" y="679"/>
                  </a:cubicBezTo>
                  <a:cubicBezTo>
                    <a:pt x="72" y="703"/>
                    <a:pt x="119" y="727"/>
                    <a:pt x="167" y="727"/>
                  </a:cubicBezTo>
                  <a:cubicBezTo>
                    <a:pt x="215" y="727"/>
                    <a:pt x="238" y="703"/>
                    <a:pt x="286" y="679"/>
                  </a:cubicBezTo>
                  <a:lnTo>
                    <a:pt x="381" y="584"/>
                  </a:lnTo>
                  <a:lnTo>
                    <a:pt x="477" y="679"/>
                  </a:lnTo>
                  <a:cubicBezTo>
                    <a:pt x="500" y="703"/>
                    <a:pt x="548" y="727"/>
                    <a:pt x="572" y="727"/>
                  </a:cubicBezTo>
                  <a:cubicBezTo>
                    <a:pt x="619" y="727"/>
                    <a:pt x="667" y="703"/>
                    <a:pt x="691" y="679"/>
                  </a:cubicBezTo>
                  <a:cubicBezTo>
                    <a:pt x="739" y="608"/>
                    <a:pt x="739" y="512"/>
                    <a:pt x="691" y="465"/>
                  </a:cubicBezTo>
                  <a:lnTo>
                    <a:pt x="596" y="369"/>
                  </a:lnTo>
                  <a:lnTo>
                    <a:pt x="691" y="274"/>
                  </a:lnTo>
                  <a:cubicBezTo>
                    <a:pt x="739" y="203"/>
                    <a:pt x="739" y="107"/>
                    <a:pt x="691" y="36"/>
                  </a:cubicBezTo>
                  <a:cubicBezTo>
                    <a:pt x="655" y="12"/>
                    <a:pt x="614" y="0"/>
                    <a:pt x="575" y="0"/>
                  </a:cubicBezTo>
                  <a:cubicBezTo>
                    <a:pt x="536" y="0"/>
                    <a:pt x="500" y="12"/>
                    <a:pt x="477" y="36"/>
                  </a:cubicBezTo>
                  <a:lnTo>
                    <a:pt x="381" y="155"/>
                  </a:lnTo>
                  <a:lnTo>
                    <a:pt x="286" y="36"/>
                  </a:lnTo>
                  <a:cubicBezTo>
                    <a:pt x="250" y="12"/>
                    <a:pt x="209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6"/>
            <p:cNvSpPr/>
            <p:nvPr/>
          </p:nvSpPr>
          <p:spPr>
            <a:xfrm>
              <a:off x="4315157" y="3493565"/>
              <a:ext cx="25302" cy="24685"/>
            </a:xfrm>
            <a:custGeom>
              <a:avLst/>
              <a:gdLst/>
              <a:ahLst/>
              <a:cxnLst/>
              <a:rect l="l" t="t" r="r" b="b"/>
              <a:pathLst>
                <a:path w="739" h="721" extrusionOk="0">
                  <a:moveTo>
                    <a:pt x="167" y="0"/>
                  </a:moveTo>
                  <a:cubicBezTo>
                    <a:pt x="125" y="0"/>
                    <a:pt x="84" y="18"/>
                    <a:pt x="48" y="54"/>
                  </a:cubicBezTo>
                  <a:cubicBezTo>
                    <a:pt x="0" y="101"/>
                    <a:pt x="0" y="196"/>
                    <a:pt x="48" y="268"/>
                  </a:cubicBezTo>
                  <a:lnTo>
                    <a:pt x="167" y="363"/>
                  </a:lnTo>
                  <a:lnTo>
                    <a:pt x="48" y="458"/>
                  </a:lnTo>
                  <a:cubicBezTo>
                    <a:pt x="0" y="530"/>
                    <a:pt x="0" y="625"/>
                    <a:pt x="48" y="673"/>
                  </a:cubicBezTo>
                  <a:cubicBezTo>
                    <a:pt x="72" y="697"/>
                    <a:pt x="119" y="720"/>
                    <a:pt x="167" y="720"/>
                  </a:cubicBezTo>
                  <a:cubicBezTo>
                    <a:pt x="215" y="720"/>
                    <a:pt x="238" y="697"/>
                    <a:pt x="286" y="673"/>
                  </a:cubicBezTo>
                  <a:lnTo>
                    <a:pt x="381" y="578"/>
                  </a:lnTo>
                  <a:lnTo>
                    <a:pt x="477" y="673"/>
                  </a:lnTo>
                  <a:cubicBezTo>
                    <a:pt x="500" y="697"/>
                    <a:pt x="548" y="720"/>
                    <a:pt x="572" y="720"/>
                  </a:cubicBezTo>
                  <a:cubicBezTo>
                    <a:pt x="619" y="720"/>
                    <a:pt x="667" y="697"/>
                    <a:pt x="691" y="673"/>
                  </a:cubicBezTo>
                  <a:cubicBezTo>
                    <a:pt x="739" y="625"/>
                    <a:pt x="739" y="530"/>
                    <a:pt x="691" y="458"/>
                  </a:cubicBezTo>
                  <a:lnTo>
                    <a:pt x="596" y="363"/>
                  </a:lnTo>
                  <a:lnTo>
                    <a:pt x="691" y="268"/>
                  </a:lnTo>
                  <a:cubicBezTo>
                    <a:pt x="739" y="196"/>
                    <a:pt x="739" y="101"/>
                    <a:pt x="691" y="54"/>
                  </a:cubicBezTo>
                  <a:cubicBezTo>
                    <a:pt x="655" y="18"/>
                    <a:pt x="614" y="0"/>
                    <a:pt x="575" y="0"/>
                  </a:cubicBezTo>
                  <a:cubicBezTo>
                    <a:pt x="536" y="0"/>
                    <a:pt x="500" y="18"/>
                    <a:pt x="477" y="54"/>
                  </a:cubicBezTo>
                  <a:lnTo>
                    <a:pt x="381" y="149"/>
                  </a:lnTo>
                  <a:lnTo>
                    <a:pt x="286" y="54"/>
                  </a:lnTo>
                  <a:cubicBezTo>
                    <a:pt x="250" y="18"/>
                    <a:pt x="209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6"/>
            <p:cNvSpPr/>
            <p:nvPr/>
          </p:nvSpPr>
          <p:spPr>
            <a:xfrm>
              <a:off x="4315157" y="3524516"/>
              <a:ext cx="25302" cy="24719"/>
            </a:xfrm>
            <a:custGeom>
              <a:avLst/>
              <a:gdLst/>
              <a:ahLst/>
              <a:cxnLst/>
              <a:rect l="l" t="t" r="r" b="b"/>
              <a:pathLst>
                <a:path w="739" h="722" extrusionOk="0">
                  <a:moveTo>
                    <a:pt x="167" y="1"/>
                  </a:moveTo>
                  <a:cubicBezTo>
                    <a:pt x="125" y="1"/>
                    <a:pt x="84" y="19"/>
                    <a:pt x="48" y="55"/>
                  </a:cubicBezTo>
                  <a:cubicBezTo>
                    <a:pt x="0" y="102"/>
                    <a:pt x="0" y="197"/>
                    <a:pt x="48" y="269"/>
                  </a:cubicBezTo>
                  <a:lnTo>
                    <a:pt x="167" y="364"/>
                  </a:lnTo>
                  <a:lnTo>
                    <a:pt x="48" y="459"/>
                  </a:lnTo>
                  <a:cubicBezTo>
                    <a:pt x="0" y="531"/>
                    <a:pt x="0" y="626"/>
                    <a:pt x="48" y="674"/>
                  </a:cubicBezTo>
                  <a:cubicBezTo>
                    <a:pt x="72" y="698"/>
                    <a:pt x="119" y="721"/>
                    <a:pt x="167" y="721"/>
                  </a:cubicBezTo>
                  <a:cubicBezTo>
                    <a:pt x="215" y="721"/>
                    <a:pt x="238" y="698"/>
                    <a:pt x="286" y="674"/>
                  </a:cubicBezTo>
                  <a:lnTo>
                    <a:pt x="381" y="578"/>
                  </a:lnTo>
                  <a:lnTo>
                    <a:pt x="477" y="674"/>
                  </a:lnTo>
                  <a:cubicBezTo>
                    <a:pt x="500" y="698"/>
                    <a:pt x="548" y="721"/>
                    <a:pt x="572" y="721"/>
                  </a:cubicBezTo>
                  <a:cubicBezTo>
                    <a:pt x="619" y="721"/>
                    <a:pt x="667" y="698"/>
                    <a:pt x="691" y="674"/>
                  </a:cubicBezTo>
                  <a:cubicBezTo>
                    <a:pt x="739" y="626"/>
                    <a:pt x="739" y="531"/>
                    <a:pt x="691" y="459"/>
                  </a:cubicBezTo>
                  <a:lnTo>
                    <a:pt x="596" y="364"/>
                  </a:lnTo>
                  <a:lnTo>
                    <a:pt x="691" y="269"/>
                  </a:lnTo>
                  <a:cubicBezTo>
                    <a:pt x="739" y="197"/>
                    <a:pt x="739" y="102"/>
                    <a:pt x="691" y="55"/>
                  </a:cubicBezTo>
                  <a:cubicBezTo>
                    <a:pt x="655" y="19"/>
                    <a:pt x="614" y="1"/>
                    <a:pt x="575" y="1"/>
                  </a:cubicBezTo>
                  <a:cubicBezTo>
                    <a:pt x="536" y="1"/>
                    <a:pt x="500" y="19"/>
                    <a:pt x="477" y="55"/>
                  </a:cubicBezTo>
                  <a:lnTo>
                    <a:pt x="381" y="150"/>
                  </a:lnTo>
                  <a:lnTo>
                    <a:pt x="286" y="55"/>
                  </a:lnTo>
                  <a:cubicBezTo>
                    <a:pt x="250" y="19"/>
                    <a:pt x="209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6"/>
            <p:cNvSpPr/>
            <p:nvPr/>
          </p:nvSpPr>
          <p:spPr>
            <a:xfrm>
              <a:off x="4284412" y="3477234"/>
              <a:ext cx="27527" cy="24719"/>
            </a:xfrm>
            <a:custGeom>
              <a:avLst/>
              <a:gdLst/>
              <a:ahLst/>
              <a:cxnLst/>
              <a:rect l="l" t="t" r="r" b="b"/>
              <a:pathLst>
                <a:path w="804" h="722" extrusionOk="0">
                  <a:moveTo>
                    <a:pt x="639" y="1"/>
                  </a:moveTo>
                  <a:cubicBezTo>
                    <a:pt x="601" y="1"/>
                    <a:pt x="565" y="19"/>
                    <a:pt x="541" y="54"/>
                  </a:cubicBezTo>
                  <a:lnTo>
                    <a:pt x="446" y="150"/>
                  </a:lnTo>
                  <a:lnTo>
                    <a:pt x="327" y="54"/>
                  </a:lnTo>
                  <a:cubicBezTo>
                    <a:pt x="306" y="23"/>
                    <a:pt x="277" y="10"/>
                    <a:pt x="246" y="10"/>
                  </a:cubicBezTo>
                  <a:cubicBezTo>
                    <a:pt x="136" y="10"/>
                    <a:pt x="1" y="176"/>
                    <a:pt x="112" y="269"/>
                  </a:cubicBezTo>
                  <a:lnTo>
                    <a:pt x="208" y="364"/>
                  </a:lnTo>
                  <a:lnTo>
                    <a:pt x="112" y="459"/>
                  </a:lnTo>
                  <a:cubicBezTo>
                    <a:pt x="65" y="531"/>
                    <a:pt x="65" y="626"/>
                    <a:pt x="112" y="673"/>
                  </a:cubicBezTo>
                  <a:cubicBezTo>
                    <a:pt x="136" y="721"/>
                    <a:pt x="184" y="721"/>
                    <a:pt x="231" y="721"/>
                  </a:cubicBezTo>
                  <a:cubicBezTo>
                    <a:pt x="255" y="721"/>
                    <a:pt x="303" y="721"/>
                    <a:pt x="327" y="673"/>
                  </a:cubicBezTo>
                  <a:lnTo>
                    <a:pt x="446" y="578"/>
                  </a:lnTo>
                  <a:lnTo>
                    <a:pt x="541" y="673"/>
                  </a:lnTo>
                  <a:cubicBezTo>
                    <a:pt x="565" y="721"/>
                    <a:pt x="613" y="721"/>
                    <a:pt x="636" y="721"/>
                  </a:cubicBezTo>
                  <a:cubicBezTo>
                    <a:pt x="684" y="721"/>
                    <a:pt x="732" y="721"/>
                    <a:pt x="755" y="673"/>
                  </a:cubicBezTo>
                  <a:cubicBezTo>
                    <a:pt x="803" y="626"/>
                    <a:pt x="803" y="531"/>
                    <a:pt x="755" y="459"/>
                  </a:cubicBezTo>
                  <a:lnTo>
                    <a:pt x="660" y="364"/>
                  </a:lnTo>
                  <a:lnTo>
                    <a:pt x="755" y="269"/>
                  </a:lnTo>
                  <a:cubicBezTo>
                    <a:pt x="803" y="197"/>
                    <a:pt x="803" y="102"/>
                    <a:pt x="755" y="54"/>
                  </a:cubicBezTo>
                  <a:cubicBezTo>
                    <a:pt x="720" y="19"/>
                    <a:pt x="678" y="1"/>
                    <a:pt x="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6"/>
            <p:cNvSpPr/>
            <p:nvPr/>
          </p:nvSpPr>
          <p:spPr>
            <a:xfrm>
              <a:off x="4286603" y="3508835"/>
              <a:ext cx="26945" cy="24891"/>
            </a:xfrm>
            <a:custGeom>
              <a:avLst/>
              <a:gdLst/>
              <a:ahLst/>
              <a:cxnLst/>
              <a:rect l="l" t="t" r="r" b="b"/>
              <a:pathLst>
                <a:path w="787" h="727" extrusionOk="0">
                  <a:moveTo>
                    <a:pt x="165" y="1"/>
                  </a:moveTo>
                  <a:cubicBezTo>
                    <a:pt x="126" y="1"/>
                    <a:pt x="84" y="12"/>
                    <a:pt x="48" y="36"/>
                  </a:cubicBezTo>
                  <a:cubicBezTo>
                    <a:pt x="1" y="108"/>
                    <a:pt x="1" y="203"/>
                    <a:pt x="48" y="274"/>
                  </a:cubicBezTo>
                  <a:lnTo>
                    <a:pt x="144" y="370"/>
                  </a:lnTo>
                  <a:lnTo>
                    <a:pt x="48" y="465"/>
                  </a:lnTo>
                  <a:cubicBezTo>
                    <a:pt x="1" y="513"/>
                    <a:pt x="1" y="608"/>
                    <a:pt x="48" y="679"/>
                  </a:cubicBezTo>
                  <a:cubicBezTo>
                    <a:pt x="72" y="703"/>
                    <a:pt x="120" y="727"/>
                    <a:pt x="167" y="727"/>
                  </a:cubicBezTo>
                  <a:cubicBezTo>
                    <a:pt x="191" y="727"/>
                    <a:pt x="239" y="703"/>
                    <a:pt x="263" y="679"/>
                  </a:cubicBezTo>
                  <a:lnTo>
                    <a:pt x="382" y="584"/>
                  </a:lnTo>
                  <a:lnTo>
                    <a:pt x="477" y="679"/>
                  </a:lnTo>
                  <a:cubicBezTo>
                    <a:pt x="501" y="703"/>
                    <a:pt x="549" y="727"/>
                    <a:pt x="572" y="727"/>
                  </a:cubicBezTo>
                  <a:cubicBezTo>
                    <a:pt x="715" y="727"/>
                    <a:pt x="787" y="560"/>
                    <a:pt x="691" y="465"/>
                  </a:cubicBezTo>
                  <a:lnTo>
                    <a:pt x="596" y="370"/>
                  </a:lnTo>
                  <a:lnTo>
                    <a:pt x="691" y="274"/>
                  </a:lnTo>
                  <a:cubicBezTo>
                    <a:pt x="739" y="203"/>
                    <a:pt x="739" y="108"/>
                    <a:pt x="691" y="36"/>
                  </a:cubicBezTo>
                  <a:cubicBezTo>
                    <a:pt x="656" y="12"/>
                    <a:pt x="614" y="1"/>
                    <a:pt x="575" y="1"/>
                  </a:cubicBezTo>
                  <a:cubicBezTo>
                    <a:pt x="537" y="1"/>
                    <a:pt x="501" y="12"/>
                    <a:pt x="477" y="36"/>
                  </a:cubicBezTo>
                  <a:lnTo>
                    <a:pt x="382" y="155"/>
                  </a:lnTo>
                  <a:lnTo>
                    <a:pt x="263" y="36"/>
                  </a:lnTo>
                  <a:cubicBezTo>
                    <a:pt x="239" y="12"/>
                    <a:pt x="203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6"/>
            <p:cNvSpPr/>
            <p:nvPr/>
          </p:nvSpPr>
          <p:spPr>
            <a:xfrm>
              <a:off x="4072995" y="3576523"/>
              <a:ext cx="26123" cy="24891"/>
            </a:xfrm>
            <a:custGeom>
              <a:avLst/>
              <a:gdLst/>
              <a:ahLst/>
              <a:cxnLst/>
              <a:rect l="l" t="t" r="r" b="b"/>
              <a:pathLst>
                <a:path w="763" h="727" extrusionOk="0">
                  <a:moveTo>
                    <a:pt x="170" y="0"/>
                  </a:moveTo>
                  <a:cubicBezTo>
                    <a:pt x="131" y="0"/>
                    <a:pt x="96" y="12"/>
                    <a:pt x="72" y="36"/>
                  </a:cubicBezTo>
                  <a:cubicBezTo>
                    <a:pt x="0" y="107"/>
                    <a:pt x="0" y="203"/>
                    <a:pt x="72" y="250"/>
                  </a:cubicBezTo>
                  <a:lnTo>
                    <a:pt x="167" y="345"/>
                  </a:lnTo>
                  <a:lnTo>
                    <a:pt x="72" y="465"/>
                  </a:lnTo>
                  <a:cubicBezTo>
                    <a:pt x="0" y="512"/>
                    <a:pt x="0" y="607"/>
                    <a:pt x="72" y="679"/>
                  </a:cubicBezTo>
                  <a:cubicBezTo>
                    <a:pt x="96" y="703"/>
                    <a:pt x="119" y="726"/>
                    <a:pt x="167" y="726"/>
                  </a:cubicBezTo>
                  <a:cubicBezTo>
                    <a:pt x="215" y="726"/>
                    <a:pt x="262" y="703"/>
                    <a:pt x="286" y="679"/>
                  </a:cubicBezTo>
                  <a:lnTo>
                    <a:pt x="381" y="584"/>
                  </a:lnTo>
                  <a:lnTo>
                    <a:pt x="477" y="679"/>
                  </a:lnTo>
                  <a:cubicBezTo>
                    <a:pt x="500" y="703"/>
                    <a:pt x="548" y="726"/>
                    <a:pt x="596" y="726"/>
                  </a:cubicBezTo>
                  <a:cubicBezTo>
                    <a:pt x="620" y="726"/>
                    <a:pt x="667" y="703"/>
                    <a:pt x="691" y="679"/>
                  </a:cubicBezTo>
                  <a:cubicBezTo>
                    <a:pt x="762" y="607"/>
                    <a:pt x="762" y="512"/>
                    <a:pt x="691" y="465"/>
                  </a:cubicBezTo>
                  <a:lnTo>
                    <a:pt x="596" y="345"/>
                  </a:lnTo>
                  <a:lnTo>
                    <a:pt x="691" y="250"/>
                  </a:lnTo>
                  <a:cubicBezTo>
                    <a:pt x="762" y="203"/>
                    <a:pt x="762" y="107"/>
                    <a:pt x="691" y="36"/>
                  </a:cubicBezTo>
                  <a:cubicBezTo>
                    <a:pt x="667" y="12"/>
                    <a:pt x="631" y="0"/>
                    <a:pt x="593" y="0"/>
                  </a:cubicBezTo>
                  <a:cubicBezTo>
                    <a:pt x="554" y="0"/>
                    <a:pt x="512" y="12"/>
                    <a:pt x="477" y="36"/>
                  </a:cubicBezTo>
                  <a:lnTo>
                    <a:pt x="381" y="131"/>
                  </a:lnTo>
                  <a:lnTo>
                    <a:pt x="286" y="36"/>
                  </a:lnTo>
                  <a:cubicBezTo>
                    <a:pt x="250" y="12"/>
                    <a:pt x="209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6"/>
            <p:cNvSpPr/>
            <p:nvPr/>
          </p:nvSpPr>
          <p:spPr>
            <a:xfrm>
              <a:off x="4072995" y="3607713"/>
              <a:ext cx="26123" cy="24685"/>
            </a:xfrm>
            <a:custGeom>
              <a:avLst/>
              <a:gdLst/>
              <a:ahLst/>
              <a:cxnLst/>
              <a:rect l="l" t="t" r="r" b="b"/>
              <a:pathLst>
                <a:path w="763" h="721" extrusionOk="0">
                  <a:moveTo>
                    <a:pt x="170" y="0"/>
                  </a:moveTo>
                  <a:cubicBezTo>
                    <a:pt x="131" y="0"/>
                    <a:pt x="96" y="18"/>
                    <a:pt x="72" y="54"/>
                  </a:cubicBezTo>
                  <a:cubicBezTo>
                    <a:pt x="0" y="101"/>
                    <a:pt x="0" y="196"/>
                    <a:pt x="72" y="268"/>
                  </a:cubicBezTo>
                  <a:lnTo>
                    <a:pt x="167" y="363"/>
                  </a:lnTo>
                  <a:lnTo>
                    <a:pt x="72" y="458"/>
                  </a:lnTo>
                  <a:cubicBezTo>
                    <a:pt x="0" y="530"/>
                    <a:pt x="0" y="625"/>
                    <a:pt x="72" y="673"/>
                  </a:cubicBezTo>
                  <a:cubicBezTo>
                    <a:pt x="96" y="720"/>
                    <a:pt x="119" y="720"/>
                    <a:pt x="167" y="720"/>
                  </a:cubicBezTo>
                  <a:cubicBezTo>
                    <a:pt x="215" y="720"/>
                    <a:pt x="262" y="720"/>
                    <a:pt x="286" y="673"/>
                  </a:cubicBezTo>
                  <a:lnTo>
                    <a:pt x="381" y="578"/>
                  </a:lnTo>
                  <a:lnTo>
                    <a:pt x="477" y="673"/>
                  </a:lnTo>
                  <a:cubicBezTo>
                    <a:pt x="500" y="720"/>
                    <a:pt x="548" y="720"/>
                    <a:pt x="596" y="720"/>
                  </a:cubicBezTo>
                  <a:cubicBezTo>
                    <a:pt x="620" y="720"/>
                    <a:pt x="667" y="720"/>
                    <a:pt x="691" y="673"/>
                  </a:cubicBezTo>
                  <a:cubicBezTo>
                    <a:pt x="762" y="625"/>
                    <a:pt x="762" y="530"/>
                    <a:pt x="691" y="458"/>
                  </a:cubicBezTo>
                  <a:lnTo>
                    <a:pt x="596" y="363"/>
                  </a:lnTo>
                  <a:lnTo>
                    <a:pt x="691" y="268"/>
                  </a:lnTo>
                  <a:cubicBezTo>
                    <a:pt x="762" y="196"/>
                    <a:pt x="762" y="101"/>
                    <a:pt x="691" y="54"/>
                  </a:cubicBezTo>
                  <a:cubicBezTo>
                    <a:pt x="667" y="18"/>
                    <a:pt x="631" y="0"/>
                    <a:pt x="593" y="0"/>
                  </a:cubicBezTo>
                  <a:cubicBezTo>
                    <a:pt x="554" y="0"/>
                    <a:pt x="512" y="18"/>
                    <a:pt x="477" y="54"/>
                  </a:cubicBezTo>
                  <a:lnTo>
                    <a:pt x="381" y="149"/>
                  </a:lnTo>
                  <a:lnTo>
                    <a:pt x="286" y="54"/>
                  </a:lnTo>
                  <a:cubicBezTo>
                    <a:pt x="250" y="18"/>
                    <a:pt x="209" y="0"/>
                    <a:pt x="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6"/>
            <p:cNvSpPr/>
            <p:nvPr/>
          </p:nvSpPr>
          <p:spPr>
            <a:xfrm>
              <a:off x="4042935" y="3591998"/>
              <a:ext cx="27630" cy="24891"/>
            </a:xfrm>
            <a:custGeom>
              <a:avLst/>
              <a:gdLst/>
              <a:ahLst/>
              <a:cxnLst/>
              <a:rect l="l" t="t" r="r" b="b"/>
              <a:pathLst>
                <a:path w="807" h="727" extrusionOk="0">
                  <a:moveTo>
                    <a:pt x="619" y="1"/>
                  </a:moveTo>
                  <a:cubicBezTo>
                    <a:pt x="581" y="1"/>
                    <a:pt x="545" y="13"/>
                    <a:pt x="521" y="36"/>
                  </a:cubicBezTo>
                  <a:lnTo>
                    <a:pt x="450" y="155"/>
                  </a:lnTo>
                  <a:lnTo>
                    <a:pt x="331" y="36"/>
                  </a:lnTo>
                  <a:cubicBezTo>
                    <a:pt x="312" y="14"/>
                    <a:pt x="288" y="4"/>
                    <a:pt x="262" y="4"/>
                  </a:cubicBezTo>
                  <a:cubicBezTo>
                    <a:pt x="150" y="4"/>
                    <a:pt x="1" y="178"/>
                    <a:pt x="116" y="274"/>
                  </a:cubicBezTo>
                  <a:lnTo>
                    <a:pt x="212" y="370"/>
                  </a:lnTo>
                  <a:lnTo>
                    <a:pt x="116" y="465"/>
                  </a:lnTo>
                  <a:cubicBezTo>
                    <a:pt x="69" y="513"/>
                    <a:pt x="69" y="608"/>
                    <a:pt x="116" y="679"/>
                  </a:cubicBezTo>
                  <a:cubicBezTo>
                    <a:pt x="140" y="703"/>
                    <a:pt x="188" y="727"/>
                    <a:pt x="235" y="727"/>
                  </a:cubicBezTo>
                  <a:cubicBezTo>
                    <a:pt x="259" y="727"/>
                    <a:pt x="307" y="703"/>
                    <a:pt x="331" y="679"/>
                  </a:cubicBezTo>
                  <a:lnTo>
                    <a:pt x="450" y="584"/>
                  </a:lnTo>
                  <a:lnTo>
                    <a:pt x="545" y="679"/>
                  </a:lnTo>
                  <a:cubicBezTo>
                    <a:pt x="569" y="703"/>
                    <a:pt x="616" y="727"/>
                    <a:pt x="640" y="727"/>
                  </a:cubicBezTo>
                  <a:cubicBezTo>
                    <a:pt x="688" y="727"/>
                    <a:pt x="736" y="703"/>
                    <a:pt x="759" y="679"/>
                  </a:cubicBezTo>
                  <a:cubicBezTo>
                    <a:pt x="807" y="608"/>
                    <a:pt x="807" y="513"/>
                    <a:pt x="759" y="465"/>
                  </a:cubicBezTo>
                  <a:lnTo>
                    <a:pt x="664" y="370"/>
                  </a:lnTo>
                  <a:lnTo>
                    <a:pt x="759" y="274"/>
                  </a:lnTo>
                  <a:cubicBezTo>
                    <a:pt x="807" y="203"/>
                    <a:pt x="807" y="108"/>
                    <a:pt x="736" y="36"/>
                  </a:cubicBezTo>
                  <a:cubicBezTo>
                    <a:pt x="700" y="13"/>
                    <a:pt x="658" y="1"/>
                    <a:pt x="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6"/>
            <p:cNvSpPr/>
            <p:nvPr/>
          </p:nvSpPr>
          <p:spPr>
            <a:xfrm>
              <a:off x="4040675" y="3462649"/>
              <a:ext cx="57279" cy="10888"/>
            </a:xfrm>
            <a:custGeom>
              <a:avLst/>
              <a:gdLst/>
              <a:ahLst/>
              <a:cxnLst/>
              <a:rect l="l" t="t" r="r" b="b"/>
              <a:pathLst>
                <a:path w="1673" h="318" extrusionOk="0">
                  <a:moveTo>
                    <a:pt x="132" y="0"/>
                  </a:moveTo>
                  <a:cubicBezTo>
                    <a:pt x="1" y="0"/>
                    <a:pt x="1" y="318"/>
                    <a:pt x="132" y="318"/>
                  </a:cubicBezTo>
                  <a:cubicBezTo>
                    <a:pt x="140" y="318"/>
                    <a:pt x="149" y="316"/>
                    <a:pt x="159" y="314"/>
                  </a:cubicBezTo>
                  <a:lnTo>
                    <a:pt x="1492" y="314"/>
                  </a:lnTo>
                  <a:cubicBezTo>
                    <a:pt x="1503" y="316"/>
                    <a:pt x="1513" y="318"/>
                    <a:pt x="1522" y="318"/>
                  </a:cubicBezTo>
                  <a:cubicBezTo>
                    <a:pt x="1673" y="318"/>
                    <a:pt x="1673" y="0"/>
                    <a:pt x="1522" y="0"/>
                  </a:cubicBezTo>
                  <a:cubicBezTo>
                    <a:pt x="1513" y="0"/>
                    <a:pt x="1503" y="1"/>
                    <a:pt x="1492" y="4"/>
                  </a:cubicBezTo>
                  <a:lnTo>
                    <a:pt x="159" y="4"/>
                  </a:ln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6"/>
            <p:cNvSpPr/>
            <p:nvPr/>
          </p:nvSpPr>
          <p:spPr>
            <a:xfrm>
              <a:off x="4041189" y="3479904"/>
              <a:ext cx="55465" cy="10614"/>
            </a:xfrm>
            <a:custGeom>
              <a:avLst/>
              <a:gdLst/>
              <a:ahLst/>
              <a:cxnLst/>
              <a:rect l="l" t="t" r="r" b="b"/>
              <a:pathLst>
                <a:path w="1620" h="310" extrusionOk="0">
                  <a:moveTo>
                    <a:pt x="144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38"/>
                    <a:pt x="72" y="310"/>
                    <a:pt x="144" y="310"/>
                  </a:cubicBezTo>
                  <a:lnTo>
                    <a:pt x="1477" y="310"/>
                  </a:lnTo>
                  <a:cubicBezTo>
                    <a:pt x="1549" y="310"/>
                    <a:pt x="1620" y="238"/>
                    <a:pt x="1620" y="167"/>
                  </a:cubicBezTo>
                  <a:cubicBezTo>
                    <a:pt x="1620" y="72"/>
                    <a:pt x="1549" y="0"/>
                    <a:pt x="1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2" name="Google Shape;1452;p46"/>
          <p:cNvGrpSpPr/>
          <p:nvPr/>
        </p:nvGrpSpPr>
        <p:grpSpPr>
          <a:xfrm>
            <a:off x="1534357" y="1576834"/>
            <a:ext cx="2457844" cy="113150"/>
            <a:chOff x="1743350" y="2371834"/>
            <a:chExt cx="2457844" cy="113150"/>
          </a:xfrm>
        </p:grpSpPr>
        <p:cxnSp>
          <p:nvCxnSpPr>
            <p:cNvPr id="1453" name="Google Shape;1453;p46"/>
            <p:cNvCxnSpPr/>
            <p:nvPr/>
          </p:nvCxnSpPr>
          <p:spPr>
            <a:xfrm>
              <a:off x="1743350" y="2427059"/>
              <a:ext cx="243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54" name="Google Shape;1454;p46"/>
            <p:cNvGrpSpPr/>
            <p:nvPr/>
          </p:nvGrpSpPr>
          <p:grpSpPr>
            <a:xfrm>
              <a:off x="4149148" y="2371834"/>
              <a:ext cx="52046" cy="113150"/>
              <a:chOff x="8523750" y="954538"/>
              <a:chExt cx="57175" cy="113150"/>
            </a:xfrm>
          </p:grpSpPr>
          <p:sp>
            <p:nvSpPr>
              <p:cNvPr id="1455" name="Google Shape;1455;p46"/>
              <p:cNvSpPr/>
              <p:nvPr/>
            </p:nvSpPr>
            <p:spPr>
              <a:xfrm>
                <a:off x="8523750" y="954538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46"/>
              <p:cNvSpPr/>
              <p:nvPr/>
            </p:nvSpPr>
            <p:spPr>
              <a:xfrm rot="10800000" flipH="1">
                <a:off x="8523750" y="1011113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7" name="Google Shape;1457;p46"/>
          <p:cNvGrpSpPr/>
          <p:nvPr/>
        </p:nvGrpSpPr>
        <p:grpSpPr>
          <a:xfrm>
            <a:off x="5080857" y="1576834"/>
            <a:ext cx="2457844" cy="113150"/>
            <a:chOff x="1743350" y="2371834"/>
            <a:chExt cx="2457844" cy="113150"/>
          </a:xfrm>
        </p:grpSpPr>
        <p:cxnSp>
          <p:nvCxnSpPr>
            <p:cNvPr id="1458" name="Google Shape;1458;p46"/>
            <p:cNvCxnSpPr/>
            <p:nvPr/>
          </p:nvCxnSpPr>
          <p:spPr>
            <a:xfrm>
              <a:off x="1743350" y="2427059"/>
              <a:ext cx="243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59" name="Google Shape;1459;p46"/>
            <p:cNvGrpSpPr/>
            <p:nvPr/>
          </p:nvGrpSpPr>
          <p:grpSpPr>
            <a:xfrm>
              <a:off x="4149148" y="2371834"/>
              <a:ext cx="52046" cy="113150"/>
              <a:chOff x="8523750" y="954538"/>
              <a:chExt cx="57175" cy="113150"/>
            </a:xfrm>
          </p:grpSpPr>
          <p:sp>
            <p:nvSpPr>
              <p:cNvPr id="1460" name="Google Shape;1460;p46"/>
              <p:cNvSpPr/>
              <p:nvPr/>
            </p:nvSpPr>
            <p:spPr>
              <a:xfrm>
                <a:off x="8523750" y="954538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6"/>
              <p:cNvSpPr/>
              <p:nvPr/>
            </p:nvSpPr>
            <p:spPr>
              <a:xfrm rot="10800000" flipH="1">
                <a:off x="8523750" y="1011113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62" name="Google Shape;1462;p46"/>
          <p:cNvGrpSpPr/>
          <p:nvPr/>
        </p:nvGrpSpPr>
        <p:grpSpPr>
          <a:xfrm>
            <a:off x="1534357" y="2899584"/>
            <a:ext cx="2457844" cy="113150"/>
            <a:chOff x="1743350" y="2371834"/>
            <a:chExt cx="2457844" cy="113150"/>
          </a:xfrm>
        </p:grpSpPr>
        <p:cxnSp>
          <p:nvCxnSpPr>
            <p:cNvPr id="1463" name="Google Shape;1463;p46"/>
            <p:cNvCxnSpPr/>
            <p:nvPr/>
          </p:nvCxnSpPr>
          <p:spPr>
            <a:xfrm>
              <a:off x="1743350" y="2427059"/>
              <a:ext cx="243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64" name="Google Shape;1464;p46"/>
            <p:cNvGrpSpPr/>
            <p:nvPr/>
          </p:nvGrpSpPr>
          <p:grpSpPr>
            <a:xfrm>
              <a:off x="4149148" y="2371834"/>
              <a:ext cx="52046" cy="113150"/>
              <a:chOff x="8523750" y="954538"/>
              <a:chExt cx="57175" cy="113150"/>
            </a:xfrm>
          </p:grpSpPr>
          <p:sp>
            <p:nvSpPr>
              <p:cNvPr id="1465" name="Google Shape;1465;p46"/>
              <p:cNvSpPr/>
              <p:nvPr/>
            </p:nvSpPr>
            <p:spPr>
              <a:xfrm>
                <a:off x="8523750" y="954538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6"/>
              <p:cNvSpPr/>
              <p:nvPr/>
            </p:nvSpPr>
            <p:spPr>
              <a:xfrm rot="10800000" flipH="1">
                <a:off x="8523750" y="1011113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67" name="Google Shape;1467;p46"/>
          <p:cNvGrpSpPr/>
          <p:nvPr/>
        </p:nvGrpSpPr>
        <p:grpSpPr>
          <a:xfrm>
            <a:off x="5080857" y="2899584"/>
            <a:ext cx="2457844" cy="113150"/>
            <a:chOff x="1743350" y="2371834"/>
            <a:chExt cx="2457844" cy="113150"/>
          </a:xfrm>
        </p:grpSpPr>
        <p:cxnSp>
          <p:nvCxnSpPr>
            <p:cNvPr id="1468" name="Google Shape;1468;p46"/>
            <p:cNvCxnSpPr/>
            <p:nvPr/>
          </p:nvCxnSpPr>
          <p:spPr>
            <a:xfrm>
              <a:off x="1743350" y="2427059"/>
              <a:ext cx="2432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69" name="Google Shape;1469;p46"/>
            <p:cNvGrpSpPr/>
            <p:nvPr/>
          </p:nvGrpSpPr>
          <p:grpSpPr>
            <a:xfrm>
              <a:off x="4149148" y="2371834"/>
              <a:ext cx="52046" cy="113150"/>
              <a:chOff x="8523750" y="954538"/>
              <a:chExt cx="57175" cy="113150"/>
            </a:xfrm>
          </p:grpSpPr>
          <p:sp>
            <p:nvSpPr>
              <p:cNvPr id="1470" name="Google Shape;1470;p46"/>
              <p:cNvSpPr/>
              <p:nvPr/>
            </p:nvSpPr>
            <p:spPr>
              <a:xfrm>
                <a:off x="8523750" y="954538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46"/>
              <p:cNvSpPr/>
              <p:nvPr/>
            </p:nvSpPr>
            <p:spPr>
              <a:xfrm rot="10800000" flipH="1">
                <a:off x="8523750" y="1011113"/>
                <a:ext cx="57175" cy="56575"/>
              </a:xfrm>
              <a:custGeom>
                <a:avLst/>
                <a:gdLst/>
                <a:ahLst/>
                <a:cxnLst/>
                <a:rect l="l" t="t" r="r" b="b"/>
                <a:pathLst>
                  <a:path w="2263" h="2263" fill="none" extrusionOk="0">
                    <a:moveTo>
                      <a:pt x="2263" y="2262"/>
                    </a:moveTo>
                    <a:cubicBezTo>
                      <a:pt x="1016" y="2262"/>
                      <a:pt x="1" y="1247"/>
                      <a:pt x="1" y="0"/>
                    </a:cubicBez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593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3"/>
          <p:cNvSpPr txBox="1">
            <a:spLocks noGrp="1"/>
          </p:cNvSpPr>
          <p:nvPr>
            <p:ph type="title"/>
          </p:nvPr>
        </p:nvSpPr>
        <p:spPr>
          <a:xfrm>
            <a:off x="715500" y="655981"/>
            <a:ext cx="7713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/>
              <a:t>Spesifikasi Iphone 13</a:t>
            </a:r>
            <a:endParaRPr b="1" dirty="0"/>
          </a:p>
        </p:txBody>
      </p:sp>
      <p:sp>
        <p:nvSpPr>
          <p:cNvPr id="2" name="Google Shape;1230;p40">
            <a:extLst>
              <a:ext uri="{FF2B5EF4-FFF2-40B4-BE49-F238E27FC236}">
                <a16:creationId xmlns:a16="http://schemas.microsoft.com/office/drawing/2014/main" id="{34580CF0-D7A4-693A-6539-90970406E223}"/>
              </a:ext>
            </a:extLst>
          </p:cNvPr>
          <p:cNvSpPr txBox="1">
            <a:spLocks/>
          </p:cNvSpPr>
          <p:nvPr/>
        </p:nvSpPr>
        <p:spPr>
          <a:xfrm>
            <a:off x="715500" y="1432156"/>
            <a:ext cx="2094236" cy="493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latin typeface="Lexend Exa" panose="020B0604020202020204" charset="0"/>
              </a:rPr>
              <a:t>Processor</a:t>
            </a:r>
          </a:p>
        </p:txBody>
      </p:sp>
      <p:sp>
        <p:nvSpPr>
          <p:cNvPr id="6" name="Google Shape;1297;p43">
            <a:extLst>
              <a:ext uri="{FF2B5EF4-FFF2-40B4-BE49-F238E27FC236}">
                <a16:creationId xmlns:a16="http://schemas.microsoft.com/office/drawing/2014/main" id="{50D35F5C-00CC-15E2-6DB5-ECDB8592FF3A}"/>
              </a:ext>
            </a:extLst>
          </p:cNvPr>
          <p:cNvSpPr txBox="1">
            <a:spLocks/>
          </p:cNvSpPr>
          <p:nvPr/>
        </p:nvSpPr>
        <p:spPr>
          <a:xfrm>
            <a:off x="671474" y="2123760"/>
            <a:ext cx="3551122" cy="2036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CPU Apple A15 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Hexa-Core (2x3.32 GHz </a:t>
            </a:r>
            <a:r>
              <a:rPr lang="en-ID" dirty="0" err="1">
                <a:solidFill>
                  <a:schemeClr val="tx1"/>
                </a:solidFill>
                <a:latin typeface="Lexend Exa" panose="020B0604020202020204" charset="0"/>
              </a:rPr>
              <a:t>Avalance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 + 4x1 GHz </a:t>
            </a:r>
            <a:r>
              <a:rPr lang="en-ID" dirty="0" err="1">
                <a:solidFill>
                  <a:schemeClr val="tx1"/>
                </a:solidFill>
                <a:latin typeface="Lexend Exa" panose="020B0604020202020204" charset="0"/>
              </a:rPr>
              <a:t>Blizard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)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Speed  3230 MHz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 err="1">
                <a:solidFill>
                  <a:schemeClr val="tx1"/>
                </a:solidFill>
                <a:latin typeface="Lexend Exa" panose="020B0604020202020204" charset="0"/>
              </a:rPr>
              <a:t>Microarchitectur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 Bionic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Core </a:t>
            </a:r>
            <a:r>
              <a:rPr lang="en-ID" dirty="0" err="1">
                <a:solidFill>
                  <a:schemeClr val="tx1"/>
                </a:solidFill>
                <a:latin typeface="Lexend Exa" panose="020B0604020202020204" charset="0"/>
              </a:rPr>
              <a:t>Acount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 6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Active Core Count 6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endParaRPr lang="en-ID" dirty="0">
              <a:solidFill>
                <a:schemeClr val="tx1"/>
              </a:solidFill>
              <a:latin typeface="Noto Sans" panose="020B0502040204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3F123A-5D89-E9AB-0745-C7506E426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4420" y="1925384"/>
            <a:ext cx="4276526" cy="203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817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4" name="Google Shape;1584;p49"/>
          <p:cNvGrpSpPr/>
          <p:nvPr/>
        </p:nvGrpSpPr>
        <p:grpSpPr>
          <a:xfrm>
            <a:off x="1312292" y="4206651"/>
            <a:ext cx="1434124" cy="1434214"/>
            <a:chOff x="-2585450" y="-2429500"/>
            <a:chExt cx="2366150" cy="2366300"/>
          </a:xfrm>
        </p:grpSpPr>
        <p:sp>
          <p:nvSpPr>
            <p:cNvPr id="1585" name="Google Shape;1585;p49"/>
            <p:cNvSpPr/>
            <p:nvPr/>
          </p:nvSpPr>
          <p:spPr>
            <a:xfrm>
              <a:off x="-2585450" y="-2429500"/>
              <a:ext cx="2366150" cy="2366300"/>
            </a:xfrm>
            <a:custGeom>
              <a:avLst/>
              <a:gdLst/>
              <a:ahLst/>
              <a:cxnLst/>
              <a:rect l="l" t="t" r="r" b="b"/>
              <a:pathLst>
                <a:path w="94646" h="94652" extrusionOk="0">
                  <a:moveTo>
                    <a:pt x="47326" y="363"/>
                  </a:moveTo>
                  <a:cubicBezTo>
                    <a:pt x="73221" y="363"/>
                    <a:pt x="94289" y="21431"/>
                    <a:pt x="94289" y="47326"/>
                  </a:cubicBezTo>
                  <a:cubicBezTo>
                    <a:pt x="94289" y="73221"/>
                    <a:pt x="73221" y="94289"/>
                    <a:pt x="47326" y="94289"/>
                  </a:cubicBezTo>
                  <a:cubicBezTo>
                    <a:pt x="21430" y="94289"/>
                    <a:pt x="363" y="73221"/>
                    <a:pt x="363" y="47326"/>
                  </a:cubicBezTo>
                  <a:cubicBezTo>
                    <a:pt x="363" y="21431"/>
                    <a:pt x="21430" y="363"/>
                    <a:pt x="47326" y="363"/>
                  </a:cubicBezTo>
                  <a:close/>
                  <a:moveTo>
                    <a:pt x="47326" y="1"/>
                  </a:moveTo>
                  <a:cubicBezTo>
                    <a:pt x="21228" y="1"/>
                    <a:pt x="0" y="21235"/>
                    <a:pt x="0" y="47326"/>
                  </a:cubicBezTo>
                  <a:cubicBezTo>
                    <a:pt x="0" y="73423"/>
                    <a:pt x="21228" y="94651"/>
                    <a:pt x="47326" y="94651"/>
                  </a:cubicBezTo>
                  <a:cubicBezTo>
                    <a:pt x="73417" y="94651"/>
                    <a:pt x="94645" y="73423"/>
                    <a:pt x="94645" y="47326"/>
                  </a:cubicBezTo>
                  <a:cubicBezTo>
                    <a:pt x="94645" y="21229"/>
                    <a:pt x="73417" y="1"/>
                    <a:pt x="4732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6" name="Google Shape;1586;p49"/>
            <p:cNvSpPr/>
            <p:nvPr/>
          </p:nvSpPr>
          <p:spPr>
            <a:xfrm>
              <a:off x="-2492525" y="-2336425"/>
              <a:ext cx="2180275" cy="2180300"/>
            </a:xfrm>
            <a:custGeom>
              <a:avLst/>
              <a:gdLst/>
              <a:ahLst/>
              <a:cxnLst/>
              <a:rect l="l" t="t" r="r" b="b"/>
              <a:pathLst>
                <a:path w="87211" h="87212" extrusionOk="0">
                  <a:moveTo>
                    <a:pt x="43609" y="363"/>
                  </a:moveTo>
                  <a:cubicBezTo>
                    <a:pt x="67450" y="363"/>
                    <a:pt x="86849" y="19762"/>
                    <a:pt x="86849" y="43603"/>
                  </a:cubicBezTo>
                  <a:cubicBezTo>
                    <a:pt x="86849" y="67450"/>
                    <a:pt x="67450" y="86849"/>
                    <a:pt x="43609" y="86849"/>
                  </a:cubicBezTo>
                  <a:cubicBezTo>
                    <a:pt x="19762" y="86849"/>
                    <a:pt x="363" y="67450"/>
                    <a:pt x="363" y="43603"/>
                  </a:cubicBezTo>
                  <a:cubicBezTo>
                    <a:pt x="363" y="19762"/>
                    <a:pt x="19762" y="363"/>
                    <a:pt x="43609" y="363"/>
                  </a:cubicBezTo>
                  <a:close/>
                  <a:moveTo>
                    <a:pt x="43609" y="1"/>
                  </a:moveTo>
                  <a:cubicBezTo>
                    <a:pt x="19566" y="1"/>
                    <a:pt x="0" y="19560"/>
                    <a:pt x="0" y="43603"/>
                  </a:cubicBezTo>
                  <a:cubicBezTo>
                    <a:pt x="0" y="67646"/>
                    <a:pt x="19566" y="87211"/>
                    <a:pt x="43609" y="87211"/>
                  </a:cubicBezTo>
                  <a:cubicBezTo>
                    <a:pt x="67651" y="87211"/>
                    <a:pt x="87211" y="67646"/>
                    <a:pt x="87211" y="43603"/>
                  </a:cubicBezTo>
                  <a:cubicBezTo>
                    <a:pt x="87211" y="19560"/>
                    <a:pt x="67651" y="1"/>
                    <a:pt x="436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7" name="Google Shape;1587;p49"/>
            <p:cNvSpPr/>
            <p:nvPr/>
          </p:nvSpPr>
          <p:spPr>
            <a:xfrm>
              <a:off x="-2399450" y="-2243500"/>
              <a:ext cx="1994125" cy="1994300"/>
            </a:xfrm>
            <a:custGeom>
              <a:avLst/>
              <a:gdLst/>
              <a:ahLst/>
              <a:cxnLst/>
              <a:rect l="l" t="t" r="r" b="b"/>
              <a:pathLst>
                <a:path w="79765" h="79772" extrusionOk="0">
                  <a:moveTo>
                    <a:pt x="39886" y="363"/>
                  </a:moveTo>
                  <a:cubicBezTo>
                    <a:pt x="61678" y="363"/>
                    <a:pt x="79409" y="18094"/>
                    <a:pt x="79409" y="39886"/>
                  </a:cubicBezTo>
                  <a:cubicBezTo>
                    <a:pt x="79409" y="61678"/>
                    <a:pt x="61678" y="79409"/>
                    <a:pt x="39886" y="79409"/>
                  </a:cubicBezTo>
                  <a:cubicBezTo>
                    <a:pt x="18087" y="79409"/>
                    <a:pt x="363" y="61678"/>
                    <a:pt x="363" y="39886"/>
                  </a:cubicBezTo>
                  <a:cubicBezTo>
                    <a:pt x="363" y="18094"/>
                    <a:pt x="18087" y="363"/>
                    <a:pt x="39886" y="363"/>
                  </a:cubicBezTo>
                  <a:close/>
                  <a:moveTo>
                    <a:pt x="39886" y="1"/>
                  </a:moveTo>
                  <a:cubicBezTo>
                    <a:pt x="17892" y="1"/>
                    <a:pt x="1" y="17892"/>
                    <a:pt x="1" y="39886"/>
                  </a:cubicBezTo>
                  <a:cubicBezTo>
                    <a:pt x="1" y="61880"/>
                    <a:pt x="17892" y="79771"/>
                    <a:pt x="39886" y="79771"/>
                  </a:cubicBezTo>
                  <a:cubicBezTo>
                    <a:pt x="61874" y="79771"/>
                    <a:pt x="79765" y="61880"/>
                    <a:pt x="79765" y="39886"/>
                  </a:cubicBezTo>
                  <a:cubicBezTo>
                    <a:pt x="79765" y="17892"/>
                    <a:pt x="61874" y="1"/>
                    <a:pt x="3988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8" name="Google Shape;1588;p49"/>
            <p:cNvSpPr/>
            <p:nvPr/>
          </p:nvSpPr>
          <p:spPr>
            <a:xfrm>
              <a:off x="-2306525" y="-2150425"/>
              <a:ext cx="1808275" cy="1808275"/>
            </a:xfrm>
            <a:custGeom>
              <a:avLst/>
              <a:gdLst/>
              <a:ahLst/>
              <a:cxnLst/>
              <a:rect l="l" t="t" r="r" b="b"/>
              <a:pathLst>
                <a:path w="72331" h="72331" extrusionOk="0">
                  <a:moveTo>
                    <a:pt x="36169" y="363"/>
                  </a:moveTo>
                  <a:cubicBezTo>
                    <a:pt x="55912" y="363"/>
                    <a:pt x="71969" y="16425"/>
                    <a:pt x="71969" y="36163"/>
                  </a:cubicBezTo>
                  <a:cubicBezTo>
                    <a:pt x="71969" y="55907"/>
                    <a:pt x="55906" y="71969"/>
                    <a:pt x="36169" y="71969"/>
                  </a:cubicBezTo>
                  <a:cubicBezTo>
                    <a:pt x="16425" y="71969"/>
                    <a:pt x="363" y="55907"/>
                    <a:pt x="363" y="36163"/>
                  </a:cubicBezTo>
                  <a:cubicBezTo>
                    <a:pt x="363" y="16419"/>
                    <a:pt x="16425" y="363"/>
                    <a:pt x="36169" y="363"/>
                  </a:cubicBezTo>
                  <a:close/>
                  <a:moveTo>
                    <a:pt x="36169" y="1"/>
                  </a:moveTo>
                  <a:cubicBezTo>
                    <a:pt x="16229" y="1"/>
                    <a:pt x="1" y="16223"/>
                    <a:pt x="1" y="36163"/>
                  </a:cubicBezTo>
                  <a:cubicBezTo>
                    <a:pt x="1" y="56109"/>
                    <a:pt x="16229" y="72331"/>
                    <a:pt x="36169" y="72331"/>
                  </a:cubicBezTo>
                  <a:cubicBezTo>
                    <a:pt x="56108" y="72331"/>
                    <a:pt x="72331" y="56103"/>
                    <a:pt x="72331" y="36163"/>
                  </a:cubicBezTo>
                  <a:cubicBezTo>
                    <a:pt x="72331" y="16223"/>
                    <a:pt x="56108" y="1"/>
                    <a:pt x="361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9" name="Google Shape;1589;p49"/>
            <p:cNvSpPr/>
            <p:nvPr/>
          </p:nvSpPr>
          <p:spPr>
            <a:xfrm>
              <a:off x="-2213450" y="-2057350"/>
              <a:ext cx="1622275" cy="1622275"/>
            </a:xfrm>
            <a:custGeom>
              <a:avLst/>
              <a:gdLst/>
              <a:ahLst/>
              <a:cxnLst/>
              <a:rect l="l" t="t" r="r" b="b"/>
              <a:pathLst>
                <a:path w="64891" h="64891" extrusionOk="0">
                  <a:moveTo>
                    <a:pt x="32446" y="357"/>
                  </a:moveTo>
                  <a:cubicBezTo>
                    <a:pt x="50135" y="357"/>
                    <a:pt x="64528" y="14751"/>
                    <a:pt x="64528" y="32446"/>
                  </a:cubicBezTo>
                  <a:cubicBezTo>
                    <a:pt x="64528" y="50135"/>
                    <a:pt x="50135" y="64529"/>
                    <a:pt x="32446" y="64529"/>
                  </a:cubicBezTo>
                  <a:cubicBezTo>
                    <a:pt x="14751" y="64529"/>
                    <a:pt x="357" y="50135"/>
                    <a:pt x="357" y="32446"/>
                  </a:cubicBezTo>
                  <a:cubicBezTo>
                    <a:pt x="357" y="14751"/>
                    <a:pt x="14751" y="357"/>
                    <a:pt x="32446" y="357"/>
                  </a:cubicBezTo>
                  <a:close/>
                  <a:moveTo>
                    <a:pt x="32446" y="1"/>
                  </a:moveTo>
                  <a:cubicBezTo>
                    <a:pt x="14555" y="1"/>
                    <a:pt x="1" y="14555"/>
                    <a:pt x="1" y="32446"/>
                  </a:cubicBezTo>
                  <a:cubicBezTo>
                    <a:pt x="1" y="50331"/>
                    <a:pt x="14555" y="64891"/>
                    <a:pt x="32446" y="64891"/>
                  </a:cubicBezTo>
                  <a:cubicBezTo>
                    <a:pt x="50337" y="64891"/>
                    <a:pt x="64891" y="50331"/>
                    <a:pt x="64891" y="32446"/>
                  </a:cubicBezTo>
                  <a:cubicBezTo>
                    <a:pt x="64891" y="14555"/>
                    <a:pt x="50331" y="1"/>
                    <a:pt x="3244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0" name="Google Shape;1590;p49"/>
            <p:cNvSpPr/>
            <p:nvPr/>
          </p:nvSpPr>
          <p:spPr>
            <a:xfrm>
              <a:off x="-2120525" y="-1964400"/>
              <a:ext cx="1436275" cy="1436250"/>
            </a:xfrm>
            <a:custGeom>
              <a:avLst/>
              <a:gdLst/>
              <a:ahLst/>
              <a:cxnLst/>
              <a:rect l="l" t="t" r="r" b="b"/>
              <a:pathLst>
                <a:path w="57451" h="57450" extrusionOk="0">
                  <a:moveTo>
                    <a:pt x="28729" y="356"/>
                  </a:moveTo>
                  <a:cubicBezTo>
                    <a:pt x="44369" y="362"/>
                    <a:pt x="57094" y="13081"/>
                    <a:pt x="57094" y="28722"/>
                  </a:cubicBezTo>
                  <a:cubicBezTo>
                    <a:pt x="57094" y="44363"/>
                    <a:pt x="44369" y="57088"/>
                    <a:pt x="28729" y="57088"/>
                  </a:cubicBezTo>
                  <a:cubicBezTo>
                    <a:pt x="13088" y="57088"/>
                    <a:pt x="363" y="44363"/>
                    <a:pt x="363" y="28722"/>
                  </a:cubicBezTo>
                  <a:cubicBezTo>
                    <a:pt x="363" y="13081"/>
                    <a:pt x="13088" y="356"/>
                    <a:pt x="28729" y="356"/>
                  </a:cubicBezTo>
                  <a:close/>
                  <a:moveTo>
                    <a:pt x="28729" y="0"/>
                  </a:moveTo>
                  <a:cubicBezTo>
                    <a:pt x="12886" y="0"/>
                    <a:pt x="1" y="12885"/>
                    <a:pt x="1" y="28722"/>
                  </a:cubicBezTo>
                  <a:cubicBezTo>
                    <a:pt x="1" y="44558"/>
                    <a:pt x="12886" y="57450"/>
                    <a:pt x="28729" y="57450"/>
                  </a:cubicBezTo>
                  <a:cubicBezTo>
                    <a:pt x="44565" y="57450"/>
                    <a:pt x="57451" y="44564"/>
                    <a:pt x="57451" y="28722"/>
                  </a:cubicBezTo>
                  <a:cubicBezTo>
                    <a:pt x="57451" y="12885"/>
                    <a:pt x="44565" y="0"/>
                    <a:pt x="2872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1" name="Google Shape;1591;p49"/>
            <p:cNvSpPr/>
            <p:nvPr/>
          </p:nvSpPr>
          <p:spPr>
            <a:xfrm>
              <a:off x="-2027425" y="-1871325"/>
              <a:ext cx="1250250" cy="1250100"/>
            </a:xfrm>
            <a:custGeom>
              <a:avLst/>
              <a:gdLst/>
              <a:ahLst/>
              <a:cxnLst/>
              <a:rect l="l" t="t" r="r" b="b"/>
              <a:pathLst>
                <a:path w="50010" h="50004" extrusionOk="0">
                  <a:moveTo>
                    <a:pt x="25005" y="357"/>
                  </a:moveTo>
                  <a:cubicBezTo>
                    <a:pt x="38591" y="357"/>
                    <a:pt x="49647" y="11413"/>
                    <a:pt x="49647" y="24999"/>
                  </a:cubicBezTo>
                  <a:cubicBezTo>
                    <a:pt x="49647" y="38585"/>
                    <a:pt x="38591" y="49641"/>
                    <a:pt x="25005" y="49641"/>
                  </a:cubicBezTo>
                  <a:cubicBezTo>
                    <a:pt x="11413" y="49641"/>
                    <a:pt x="362" y="38579"/>
                    <a:pt x="362" y="24999"/>
                  </a:cubicBezTo>
                  <a:cubicBezTo>
                    <a:pt x="362" y="11413"/>
                    <a:pt x="11413" y="357"/>
                    <a:pt x="25005" y="357"/>
                  </a:cubicBezTo>
                  <a:close/>
                  <a:moveTo>
                    <a:pt x="25005" y="0"/>
                  </a:moveTo>
                  <a:cubicBezTo>
                    <a:pt x="11217" y="0"/>
                    <a:pt x="0" y="11211"/>
                    <a:pt x="0" y="24999"/>
                  </a:cubicBezTo>
                  <a:cubicBezTo>
                    <a:pt x="0" y="38787"/>
                    <a:pt x="11217" y="50004"/>
                    <a:pt x="25005" y="50004"/>
                  </a:cubicBezTo>
                  <a:cubicBezTo>
                    <a:pt x="38793" y="50004"/>
                    <a:pt x="50009" y="38787"/>
                    <a:pt x="50009" y="24999"/>
                  </a:cubicBezTo>
                  <a:cubicBezTo>
                    <a:pt x="50009" y="11211"/>
                    <a:pt x="38793" y="0"/>
                    <a:pt x="2500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2" name="Google Shape;1592;p49"/>
            <p:cNvSpPr/>
            <p:nvPr/>
          </p:nvSpPr>
          <p:spPr>
            <a:xfrm>
              <a:off x="-1934500" y="-1778400"/>
              <a:ext cx="1064250" cy="1064250"/>
            </a:xfrm>
            <a:custGeom>
              <a:avLst/>
              <a:gdLst/>
              <a:ahLst/>
              <a:cxnLst/>
              <a:rect l="l" t="t" r="r" b="b"/>
              <a:pathLst>
                <a:path w="42570" h="42570" extrusionOk="0">
                  <a:moveTo>
                    <a:pt x="21288" y="357"/>
                  </a:moveTo>
                  <a:lnTo>
                    <a:pt x="21288" y="363"/>
                  </a:lnTo>
                  <a:cubicBezTo>
                    <a:pt x="32825" y="363"/>
                    <a:pt x="42213" y="9745"/>
                    <a:pt x="42213" y="21282"/>
                  </a:cubicBezTo>
                  <a:cubicBezTo>
                    <a:pt x="42213" y="32819"/>
                    <a:pt x="32825" y="42207"/>
                    <a:pt x="21288" y="42207"/>
                  </a:cubicBezTo>
                  <a:cubicBezTo>
                    <a:pt x="9750" y="42207"/>
                    <a:pt x="362" y="32819"/>
                    <a:pt x="362" y="21282"/>
                  </a:cubicBezTo>
                  <a:cubicBezTo>
                    <a:pt x="362" y="9745"/>
                    <a:pt x="9750" y="357"/>
                    <a:pt x="21288" y="357"/>
                  </a:cubicBezTo>
                  <a:close/>
                  <a:moveTo>
                    <a:pt x="21288" y="0"/>
                  </a:moveTo>
                  <a:cubicBezTo>
                    <a:pt x="9554" y="0"/>
                    <a:pt x="0" y="9549"/>
                    <a:pt x="0" y="21282"/>
                  </a:cubicBezTo>
                  <a:cubicBezTo>
                    <a:pt x="0" y="33021"/>
                    <a:pt x="9548" y="42569"/>
                    <a:pt x="21288" y="42569"/>
                  </a:cubicBezTo>
                  <a:cubicBezTo>
                    <a:pt x="33021" y="42569"/>
                    <a:pt x="42569" y="33021"/>
                    <a:pt x="42569" y="21282"/>
                  </a:cubicBezTo>
                  <a:cubicBezTo>
                    <a:pt x="42569" y="9549"/>
                    <a:pt x="33021" y="0"/>
                    <a:pt x="2128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3" name="Google Shape;1593;p49"/>
            <p:cNvSpPr/>
            <p:nvPr/>
          </p:nvSpPr>
          <p:spPr>
            <a:xfrm>
              <a:off x="-1841425" y="-1685475"/>
              <a:ext cx="878250" cy="878250"/>
            </a:xfrm>
            <a:custGeom>
              <a:avLst/>
              <a:gdLst/>
              <a:ahLst/>
              <a:cxnLst/>
              <a:rect l="l" t="t" r="r" b="b"/>
              <a:pathLst>
                <a:path w="35130" h="35130" extrusionOk="0">
                  <a:moveTo>
                    <a:pt x="17565" y="363"/>
                  </a:moveTo>
                  <a:cubicBezTo>
                    <a:pt x="27048" y="363"/>
                    <a:pt x="34767" y="8082"/>
                    <a:pt x="34767" y="17565"/>
                  </a:cubicBezTo>
                  <a:cubicBezTo>
                    <a:pt x="34767" y="27054"/>
                    <a:pt x="27048" y="34773"/>
                    <a:pt x="17565" y="34773"/>
                  </a:cubicBezTo>
                  <a:cubicBezTo>
                    <a:pt x="8076" y="34773"/>
                    <a:pt x="357" y="27054"/>
                    <a:pt x="357" y="17565"/>
                  </a:cubicBezTo>
                  <a:cubicBezTo>
                    <a:pt x="357" y="8082"/>
                    <a:pt x="8076" y="363"/>
                    <a:pt x="17565" y="363"/>
                  </a:cubicBezTo>
                  <a:close/>
                  <a:moveTo>
                    <a:pt x="17565" y="1"/>
                  </a:moveTo>
                  <a:cubicBezTo>
                    <a:pt x="7880" y="1"/>
                    <a:pt x="0" y="7880"/>
                    <a:pt x="0" y="17565"/>
                  </a:cubicBezTo>
                  <a:cubicBezTo>
                    <a:pt x="0" y="27250"/>
                    <a:pt x="7880" y="35129"/>
                    <a:pt x="17565" y="35129"/>
                  </a:cubicBezTo>
                  <a:cubicBezTo>
                    <a:pt x="27249" y="35129"/>
                    <a:pt x="35129" y="27250"/>
                    <a:pt x="35129" y="17565"/>
                  </a:cubicBezTo>
                  <a:cubicBezTo>
                    <a:pt x="35129" y="7880"/>
                    <a:pt x="27249" y="1"/>
                    <a:pt x="1756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4" name="Google Shape;1594;p49"/>
            <p:cNvSpPr/>
            <p:nvPr/>
          </p:nvSpPr>
          <p:spPr>
            <a:xfrm>
              <a:off x="-1748500" y="-1592400"/>
              <a:ext cx="692250" cy="692250"/>
            </a:xfrm>
            <a:custGeom>
              <a:avLst/>
              <a:gdLst/>
              <a:ahLst/>
              <a:cxnLst/>
              <a:rect l="l" t="t" r="r" b="b"/>
              <a:pathLst>
                <a:path w="27690" h="27690" extrusionOk="0">
                  <a:moveTo>
                    <a:pt x="13848" y="357"/>
                  </a:moveTo>
                  <a:cubicBezTo>
                    <a:pt x="21282" y="357"/>
                    <a:pt x="27333" y="6408"/>
                    <a:pt x="27333" y="13842"/>
                  </a:cubicBezTo>
                  <a:cubicBezTo>
                    <a:pt x="27333" y="21276"/>
                    <a:pt x="21282" y="27327"/>
                    <a:pt x="13848" y="27327"/>
                  </a:cubicBezTo>
                  <a:cubicBezTo>
                    <a:pt x="6413" y="27327"/>
                    <a:pt x="363" y="21282"/>
                    <a:pt x="363" y="13842"/>
                  </a:cubicBezTo>
                  <a:cubicBezTo>
                    <a:pt x="363" y="6408"/>
                    <a:pt x="6413" y="357"/>
                    <a:pt x="13848" y="357"/>
                  </a:cubicBezTo>
                  <a:close/>
                  <a:moveTo>
                    <a:pt x="13848" y="1"/>
                  </a:moveTo>
                  <a:cubicBezTo>
                    <a:pt x="6211" y="1"/>
                    <a:pt x="0" y="6212"/>
                    <a:pt x="0" y="13842"/>
                  </a:cubicBezTo>
                  <a:cubicBezTo>
                    <a:pt x="0" y="21478"/>
                    <a:pt x="6211" y="27689"/>
                    <a:pt x="13848" y="27689"/>
                  </a:cubicBezTo>
                  <a:cubicBezTo>
                    <a:pt x="21478" y="27689"/>
                    <a:pt x="27689" y="21478"/>
                    <a:pt x="27689" y="13842"/>
                  </a:cubicBezTo>
                  <a:cubicBezTo>
                    <a:pt x="27689" y="6212"/>
                    <a:pt x="21478" y="1"/>
                    <a:pt x="1384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5" name="Google Shape;1595;p49"/>
            <p:cNvSpPr/>
            <p:nvPr/>
          </p:nvSpPr>
          <p:spPr>
            <a:xfrm>
              <a:off x="-1655425" y="-1499475"/>
              <a:ext cx="506225" cy="506250"/>
            </a:xfrm>
            <a:custGeom>
              <a:avLst/>
              <a:gdLst/>
              <a:ahLst/>
              <a:cxnLst/>
              <a:rect l="l" t="t" r="r" b="b"/>
              <a:pathLst>
                <a:path w="20249" h="20250" extrusionOk="0">
                  <a:moveTo>
                    <a:pt x="10125" y="357"/>
                  </a:moveTo>
                  <a:lnTo>
                    <a:pt x="10125" y="363"/>
                  </a:lnTo>
                  <a:cubicBezTo>
                    <a:pt x="15504" y="363"/>
                    <a:pt x="19887" y="4739"/>
                    <a:pt x="19887" y="10125"/>
                  </a:cubicBezTo>
                  <a:cubicBezTo>
                    <a:pt x="19887" y="15511"/>
                    <a:pt x="15510" y="19887"/>
                    <a:pt x="10125" y="19887"/>
                  </a:cubicBezTo>
                  <a:cubicBezTo>
                    <a:pt x="4739" y="19887"/>
                    <a:pt x="357" y="15511"/>
                    <a:pt x="357" y="10125"/>
                  </a:cubicBezTo>
                  <a:cubicBezTo>
                    <a:pt x="357" y="4739"/>
                    <a:pt x="4739" y="357"/>
                    <a:pt x="10125" y="357"/>
                  </a:cubicBezTo>
                  <a:close/>
                  <a:moveTo>
                    <a:pt x="10125" y="1"/>
                  </a:moveTo>
                  <a:cubicBezTo>
                    <a:pt x="4543" y="1"/>
                    <a:pt x="0" y="4543"/>
                    <a:pt x="0" y="10125"/>
                  </a:cubicBezTo>
                  <a:cubicBezTo>
                    <a:pt x="0" y="15707"/>
                    <a:pt x="4543" y="20249"/>
                    <a:pt x="10125" y="20249"/>
                  </a:cubicBezTo>
                  <a:cubicBezTo>
                    <a:pt x="15706" y="20249"/>
                    <a:pt x="20249" y="15707"/>
                    <a:pt x="20249" y="10125"/>
                  </a:cubicBezTo>
                  <a:cubicBezTo>
                    <a:pt x="20249" y="4543"/>
                    <a:pt x="15706" y="1"/>
                    <a:pt x="1012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6" name="Google Shape;1596;p49"/>
            <p:cNvSpPr/>
            <p:nvPr/>
          </p:nvSpPr>
          <p:spPr>
            <a:xfrm>
              <a:off x="-1575125" y="-1406425"/>
              <a:ext cx="332850" cy="320250"/>
            </a:xfrm>
            <a:custGeom>
              <a:avLst/>
              <a:gdLst/>
              <a:ahLst/>
              <a:cxnLst/>
              <a:rect l="l" t="t" r="r" b="b"/>
              <a:pathLst>
                <a:path w="13314" h="12810" extrusionOk="0">
                  <a:moveTo>
                    <a:pt x="6913" y="358"/>
                  </a:moveTo>
                  <a:cubicBezTo>
                    <a:pt x="10250" y="364"/>
                    <a:pt x="12952" y="3066"/>
                    <a:pt x="12958" y="6403"/>
                  </a:cubicBezTo>
                  <a:cubicBezTo>
                    <a:pt x="12958" y="8849"/>
                    <a:pt x="11485" y="11052"/>
                    <a:pt x="9223" y="11991"/>
                  </a:cubicBezTo>
                  <a:cubicBezTo>
                    <a:pt x="8476" y="12299"/>
                    <a:pt x="7693" y="12449"/>
                    <a:pt x="6915" y="12449"/>
                  </a:cubicBezTo>
                  <a:cubicBezTo>
                    <a:pt x="5341" y="12449"/>
                    <a:pt x="3794" y="11835"/>
                    <a:pt x="2637" y="10678"/>
                  </a:cubicBezTo>
                  <a:cubicBezTo>
                    <a:pt x="909" y="8950"/>
                    <a:pt x="393" y="6350"/>
                    <a:pt x="1325" y="4093"/>
                  </a:cubicBezTo>
                  <a:cubicBezTo>
                    <a:pt x="2263" y="1831"/>
                    <a:pt x="4466" y="358"/>
                    <a:pt x="6913" y="358"/>
                  </a:cubicBezTo>
                  <a:close/>
                  <a:moveTo>
                    <a:pt x="6908" y="0"/>
                  </a:moveTo>
                  <a:cubicBezTo>
                    <a:pt x="5244" y="0"/>
                    <a:pt x="3609" y="650"/>
                    <a:pt x="2382" y="1872"/>
                  </a:cubicBezTo>
                  <a:cubicBezTo>
                    <a:pt x="547" y="3707"/>
                    <a:pt x="1" y="6462"/>
                    <a:pt x="993" y="8855"/>
                  </a:cubicBezTo>
                  <a:cubicBezTo>
                    <a:pt x="1984" y="11248"/>
                    <a:pt x="4318" y="12810"/>
                    <a:pt x="6913" y="12810"/>
                  </a:cubicBezTo>
                  <a:cubicBezTo>
                    <a:pt x="10446" y="12804"/>
                    <a:pt x="13314" y="9942"/>
                    <a:pt x="13314" y="6403"/>
                  </a:cubicBezTo>
                  <a:cubicBezTo>
                    <a:pt x="13314" y="3814"/>
                    <a:pt x="11758" y="1480"/>
                    <a:pt x="9359" y="489"/>
                  </a:cubicBezTo>
                  <a:cubicBezTo>
                    <a:pt x="8566" y="160"/>
                    <a:pt x="7733" y="0"/>
                    <a:pt x="690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97" name="Google Shape;1597;p49"/>
          <p:cNvGrpSpPr/>
          <p:nvPr/>
        </p:nvGrpSpPr>
        <p:grpSpPr>
          <a:xfrm>
            <a:off x="6994322" y="2959755"/>
            <a:ext cx="1434124" cy="717122"/>
            <a:chOff x="1003575" y="-1398825"/>
            <a:chExt cx="2366150" cy="1183175"/>
          </a:xfrm>
        </p:grpSpPr>
        <p:sp>
          <p:nvSpPr>
            <p:cNvPr id="1598" name="Google Shape;1598;p49"/>
            <p:cNvSpPr/>
            <p:nvPr/>
          </p:nvSpPr>
          <p:spPr>
            <a:xfrm>
              <a:off x="1003575" y="-1398825"/>
              <a:ext cx="2366150" cy="1183175"/>
            </a:xfrm>
            <a:custGeom>
              <a:avLst/>
              <a:gdLst/>
              <a:ahLst/>
              <a:cxnLst/>
              <a:rect l="l" t="t" r="r" b="b"/>
              <a:pathLst>
                <a:path w="94646" h="47327" extrusionOk="0">
                  <a:moveTo>
                    <a:pt x="1" y="1"/>
                  </a:moveTo>
                  <a:cubicBezTo>
                    <a:pt x="1" y="26098"/>
                    <a:pt x="21229" y="47326"/>
                    <a:pt x="47326" y="47326"/>
                  </a:cubicBezTo>
                  <a:cubicBezTo>
                    <a:pt x="73424" y="47326"/>
                    <a:pt x="94646" y="26098"/>
                    <a:pt x="94646" y="1"/>
                  </a:cubicBezTo>
                  <a:lnTo>
                    <a:pt x="94289" y="1"/>
                  </a:lnTo>
                  <a:cubicBezTo>
                    <a:pt x="94289" y="25902"/>
                    <a:pt x="73222" y="46970"/>
                    <a:pt x="47326" y="46970"/>
                  </a:cubicBezTo>
                  <a:cubicBezTo>
                    <a:pt x="21431" y="46970"/>
                    <a:pt x="363" y="25902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9"/>
            <p:cNvSpPr/>
            <p:nvPr/>
          </p:nvSpPr>
          <p:spPr>
            <a:xfrm>
              <a:off x="1096650" y="-1398825"/>
              <a:ext cx="2180150" cy="1090225"/>
            </a:xfrm>
            <a:custGeom>
              <a:avLst/>
              <a:gdLst/>
              <a:ahLst/>
              <a:cxnLst/>
              <a:rect l="l" t="t" r="r" b="b"/>
              <a:pathLst>
                <a:path w="87206" h="43609" extrusionOk="0">
                  <a:moveTo>
                    <a:pt x="1" y="1"/>
                  </a:moveTo>
                  <a:cubicBezTo>
                    <a:pt x="1" y="24049"/>
                    <a:pt x="19561" y="43609"/>
                    <a:pt x="43603" y="43609"/>
                  </a:cubicBezTo>
                  <a:cubicBezTo>
                    <a:pt x="67646" y="43609"/>
                    <a:pt x="87206" y="24049"/>
                    <a:pt x="87206" y="1"/>
                  </a:cubicBezTo>
                  <a:lnTo>
                    <a:pt x="86843" y="1"/>
                  </a:lnTo>
                  <a:cubicBezTo>
                    <a:pt x="86843" y="23853"/>
                    <a:pt x="67444" y="43247"/>
                    <a:pt x="43603" y="43247"/>
                  </a:cubicBezTo>
                  <a:cubicBezTo>
                    <a:pt x="19757" y="43247"/>
                    <a:pt x="357" y="23847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9"/>
            <p:cNvSpPr/>
            <p:nvPr/>
          </p:nvSpPr>
          <p:spPr>
            <a:xfrm>
              <a:off x="1189600" y="-1398825"/>
              <a:ext cx="1994125" cy="997150"/>
            </a:xfrm>
            <a:custGeom>
              <a:avLst/>
              <a:gdLst/>
              <a:ahLst/>
              <a:cxnLst/>
              <a:rect l="l" t="t" r="r" b="b"/>
              <a:pathLst>
                <a:path w="79765" h="39886" extrusionOk="0">
                  <a:moveTo>
                    <a:pt x="0" y="1"/>
                  </a:moveTo>
                  <a:cubicBezTo>
                    <a:pt x="0" y="21995"/>
                    <a:pt x="17891" y="39886"/>
                    <a:pt x="39885" y="39886"/>
                  </a:cubicBezTo>
                  <a:cubicBezTo>
                    <a:pt x="61879" y="39886"/>
                    <a:pt x="79765" y="21995"/>
                    <a:pt x="79765" y="1"/>
                  </a:cubicBezTo>
                  <a:lnTo>
                    <a:pt x="79408" y="1"/>
                  </a:lnTo>
                  <a:cubicBezTo>
                    <a:pt x="79408" y="21799"/>
                    <a:pt x="61678" y="39530"/>
                    <a:pt x="39885" y="39530"/>
                  </a:cubicBezTo>
                  <a:cubicBezTo>
                    <a:pt x="18093" y="39530"/>
                    <a:pt x="362" y="21799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9"/>
            <p:cNvSpPr/>
            <p:nvPr/>
          </p:nvSpPr>
          <p:spPr>
            <a:xfrm>
              <a:off x="1282525" y="-1398825"/>
              <a:ext cx="1808275" cy="904225"/>
            </a:xfrm>
            <a:custGeom>
              <a:avLst/>
              <a:gdLst/>
              <a:ahLst/>
              <a:cxnLst/>
              <a:rect l="l" t="t" r="r" b="b"/>
              <a:pathLst>
                <a:path w="72331" h="36169" extrusionOk="0">
                  <a:moveTo>
                    <a:pt x="0" y="1"/>
                  </a:moveTo>
                  <a:cubicBezTo>
                    <a:pt x="0" y="19946"/>
                    <a:pt x="16223" y="36169"/>
                    <a:pt x="36162" y="36169"/>
                  </a:cubicBezTo>
                  <a:cubicBezTo>
                    <a:pt x="56108" y="36169"/>
                    <a:pt x="72330" y="19946"/>
                    <a:pt x="72330" y="1"/>
                  </a:cubicBezTo>
                  <a:lnTo>
                    <a:pt x="71968" y="1"/>
                  </a:lnTo>
                  <a:cubicBezTo>
                    <a:pt x="71968" y="19744"/>
                    <a:pt x="55912" y="35806"/>
                    <a:pt x="36168" y="35806"/>
                  </a:cubicBezTo>
                  <a:cubicBezTo>
                    <a:pt x="16425" y="35806"/>
                    <a:pt x="363" y="197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9"/>
            <p:cNvSpPr/>
            <p:nvPr/>
          </p:nvSpPr>
          <p:spPr>
            <a:xfrm>
              <a:off x="1375600" y="-1398675"/>
              <a:ext cx="1622275" cy="811150"/>
            </a:xfrm>
            <a:custGeom>
              <a:avLst/>
              <a:gdLst/>
              <a:ahLst/>
              <a:cxnLst/>
              <a:rect l="l" t="t" r="r" b="b"/>
              <a:pathLst>
                <a:path w="64891" h="32446" extrusionOk="0">
                  <a:moveTo>
                    <a:pt x="0" y="1"/>
                  </a:moveTo>
                  <a:cubicBezTo>
                    <a:pt x="0" y="17886"/>
                    <a:pt x="14554" y="32446"/>
                    <a:pt x="32445" y="32446"/>
                  </a:cubicBezTo>
                  <a:cubicBezTo>
                    <a:pt x="50336" y="32446"/>
                    <a:pt x="64890" y="17886"/>
                    <a:pt x="64890" y="1"/>
                  </a:cubicBezTo>
                  <a:lnTo>
                    <a:pt x="64528" y="1"/>
                  </a:lnTo>
                  <a:cubicBezTo>
                    <a:pt x="64528" y="17690"/>
                    <a:pt x="50134" y="32083"/>
                    <a:pt x="32445" y="32083"/>
                  </a:cubicBezTo>
                  <a:cubicBezTo>
                    <a:pt x="14750" y="32083"/>
                    <a:pt x="363" y="17690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9"/>
            <p:cNvSpPr/>
            <p:nvPr/>
          </p:nvSpPr>
          <p:spPr>
            <a:xfrm>
              <a:off x="1468525" y="-1398825"/>
              <a:ext cx="1436275" cy="718225"/>
            </a:xfrm>
            <a:custGeom>
              <a:avLst/>
              <a:gdLst/>
              <a:ahLst/>
              <a:cxnLst/>
              <a:rect l="l" t="t" r="r" b="b"/>
              <a:pathLst>
                <a:path w="57451" h="28729" extrusionOk="0">
                  <a:moveTo>
                    <a:pt x="1" y="1"/>
                  </a:moveTo>
                  <a:cubicBezTo>
                    <a:pt x="1" y="15843"/>
                    <a:pt x="12886" y="28728"/>
                    <a:pt x="28728" y="28728"/>
                  </a:cubicBezTo>
                  <a:cubicBezTo>
                    <a:pt x="44565" y="28728"/>
                    <a:pt x="57450" y="15843"/>
                    <a:pt x="57450" y="1"/>
                  </a:cubicBezTo>
                  <a:lnTo>
                    <a:pt x="57094" y="1"/>
                  </a:lnTo>
                  <a:cubicBezTo>
                    <a:pt x="57094" y="15641"/>
                    <a:pt x="44369" y="28366"/>
                    <a:pt x="28728" y="28366"/>
                  </a:cubicBezTo>
                  <a:cubicBezTo>
                    <a:pt x="13088" y="28366"/>
                    <a:pt x="363" y="1564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9"/>
            <p:cNvSpPr/>
            <p:nvPr/>
          </p:nvSpPr>
          <p:spPr>
            <a:xfrm>
              <a:off x="1561600" y="-1398675"/>
              <a:ext cx="1250250" cy="625150"/>
            </a:xfrm>
            <a:custGeom>
              <a:avLst/>
              <a:gdLst/>
              <a:ahLst/>
              <a:cxnLst/>
              <a:rect l="l" t="t" r="r" b="b"/>
              <a:pathLst>
                <a:path w="50010" h="25006" extrusionOk="0">
                  <a:moveTo>
                    <a:pt x="1" y="1"/>
                  </a:moveTo>
                  <a:cubicBezTo>
                    <a:pt x="1" y="13789"/>
                    <a:pt x="11217" y="25005"/>
                    <a:pt x="25005" y="25005"/>
                  </a:cubicBezTo>
                  <a:cubicBezTo>
                    <a:pt x="38793" y="25005"/>
                    <a:pt x="50010" y="13789"/>
                    <a:pt x="50010" y="1"/>
                  </a:cubicBezTo>
                  <a:lnTo>
                    <a:pt x="49648" y="1"/>
                  </a:lnTo>
                  <a:cubicBezTo>
                    <a:pt x="49648" y="13587"/>
                    <a:pt x="38591" y="24643"/>
                    <a:pt x="25005" y="24643"/>
                  </a:cubicBezTo>
                  <a:cubicBezTo>
                    <a:pt x="11413" y="24643"/>
                    <a:pt x="363" y="13587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9"/>
            <p:cNvSpPr/>
            <p:nvPr/>
          </p:nvSpPr>
          <p:spPr>
            <a:xfrm>
              <a:off x="1654525" y="-1398825"/>
              <a:ext cx="1064250" cy="532225"/>
            </a:xfrm>
            <a:custGeom>
              <a:avLst/>
              <a:gdLst/>
              <a:ahLst/>
              <a:cxnLst/>
              <a:rect l="l" t="t" r="r" b="b"/>
              <a:pathLst>
                <a:path w="42570" h="21289" extrusionOk="0">
                  <a:moveTo>
                    <a:pt x="1" y="1"/>
                  </a:moveTo>
                  <a:cubicBezTo>
                    <a:pt x="1" y="11740"/>
                    <a:pt x="9549" y="21288"/>
                    <a:pt x="21288" y="21288"/>
                  </a:cubicBezTo>
                  <a:cubicBezTo>
                    <a:pt x="33022" y="21288"/>
                    <a:pt x="42570" y="11740"/>
                    <a:pt x="42570" y="1"/>
                  </a:cubicBezTo>
                  <a:lnTo>
                    <a:pt x="42208" y="1"/>
                  </a:lnTo>
                  <a:cubicBezTo>
                    <a:pt x="42214" y="11544"/>
                    <a:pt x="32826" y="20926"/>
                    <a:pt x="21288" y="20926"/>
                  </a:cubicBezTo>
                  <a:cubicBezTo>
                    <a:pt x="9751" y="20926"/>
                    <a:pt x="363" y="115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9"/>
            <p:cNvSpPr/>
            <p:nvPr/>
          </p:nvSpPr>
          <p:spPr>
            <a:xfrm>
              <a:off x="1747600" y="-1398825"/>
              <a:ext cx="878250" cy="439150"/>
            </a:xfrm>
            <a:custGeom>
              <a:avLst/>
              <a:gdLst/>
              <a:ahLst/>
              <a:cxnLst/>
              <a:rect l="l" t="t" r="r" b="b"/>
              <a:pathLst>
                <a:path w="35130" h="17566" extrusionOk="0">
                  <a:moveTo>
                    <a:pt x="1" y="1"/>
                  </a:moveTo>
                  <a:cubicBezTo>
                    <a:pt x="1" y="9685"/>
                    <a:pt x="7881" y="17565"/>
                    <a:pt x="17565" y="17565"/>
                  </a:cubicBezTo>
                  <a:cubicBezTo>
                    <a:pt x="27250" y="17565"/>
                    <a:pt x="35130" y="9685"/>
                    <a:pt x="35130" y="1"/>
                  </a:cubicBezTo>
                  <a:lnTo>
                    <a:pt x="34768" y="1"/>
                  </a:lnTo>
                  <a:cubicBezTo>
                    <a:pt x="34768" y="9490"/>
                    <a:pt x="27048" y="17209"/>
                    <a:pt x="17565" y="17209"/>
                  </a:cubicBezTo>
                  <a:cubicBezTo>
                    <a:pt x="8076" y="17209"/>
                    <a:pt x="357" y="9490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9"/>
            <p:cNvSpPr/>
            <p:nvPr/>
          </p:nvSpPr>
          <p:spPr>
            <a:xfrm>
              <a:off x="1840550" y="-1398825"/>
              <a:ext cx="692225" cy="346200"/>
            </a:xfrm>
            <a:custGeom>
              <a:avLst/>
              <a:gdLst/>
              <a:ahLst/>
              <a:cxnLst/>
              <a:rect l="l" t="t" r="r" b="b"/>
              <a:pathLst>
                <a:path w="27689" h="13848" extrusionOk="0">
                  <a:moveTo>
                    <a:pt x="0" y="1"/>
                  </a:moveTo>
                  <a:cubicBezTo>
                    <a:pt x="0" y="7637"/>
                    <a:pt x="6211" y="13848"/>
                    <a:pt x="13847" y="13848"/>
                  </a:cubicBezTo>
                  <a:cubicBezTo>
                    <a:pt x="21478" y="13848"/>
                    <a:pt x="27689" y="7637"/>
                    <a:pt x="27689" y="1"/>
                  </a:cubicBezTo>
                  <a:lnTo>
                    <a:pt x="27332" y="1"/>
                  </a:lnTo>
                  <a:cubicBezTo>
                    <a:pt x="27332" y="7441"/>
                    <a:pt x="21282" y="13486"/>
                    <a:pt x="13847" y="13486"/>
                  </a:cubicBezTo>
                  <a:cubicBezTo>
                    <a:pt x="6413" y="13486"/>
                    <a:pt x="362" y="7441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9"/>
            <p:cNvSpPr/>
            <p:nvPr/>
          </p:nvSpPr>
          <p:spPr>
            <a:xfrm>
              <a:off x="1933625" y="-1398825"/>
              <a:ext cx="506225" cy="253275"/>
            </a:xfrm>
            <a:custGeom>
              <a:avLst/>
              <a:gdLst/>
              <a:ahLst/>
              <a:cxnLst/>
              <a:rect l="l" t="t" r="r" b="b"/>
              <a:pathLst>
                <a:path w="20249" h="10131" extrusionOk="0">
                  <a:moveTo>
                    <a:pt x="0" y="1"/>
                  </a:moveTo>
                  <a:cubicBezTo>
                    <a:pt x="0" y="5588"/>
                    <a:pt x="4543" y="10131"/>
                    <a:pt x="10124" y="10131"/>
                  </a:cubicBezTo>
                  <a:cubicBezTo>
                    <a:pt x="15706" y="10131"/>
                    <a:pt x="20248" y="5588"/>
                    <a:pt x="20248" y="1"/>
                  </a:cubicBezTo>
                  <a:lnTo>
                    <a:pt x="19886" y="1"/>
                  </a:lnTo>
                  <a:cubicBezTo>
                    <a:pt x="19886" y="5386"/>
                    <a:pt x="15510" y="9769"/>
                    <a:pt x="10124" y="9769"/>
                  </a:cubicBezTo>
                  <a:cubicBezTo>
                    <a:pt x="4739" y="9769"/>
                    <a:pt x="356" y="5386"/>
                    <a:pt x="35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9"/>
            <p:cNvSpPr/>
            <p:nvPr/>
          </p:nvSpPr>
          <p:spPr>
            <a:xfrm>
              <a:off x="2025650" y="-1398825"/>
              <a:ext cx="322150" cy="161975"/>
            </a:xfrm>
            <a:custGeom>
              <a:avLst/>
              <a:gdLst/>
              <a:ahLst/>
              <a:cxnLst/>
              <a:rect l="l" t="t" r="r" b="b"/>
              <a:pathLst>
                <a:path w="12886" h="6479" extrusionOk="0">
                  <a:moveTo>
                    <a:pt x="42" y="1"/>
                  </a:moveTo>
                  <a:cubicBezTo>
                    <a:pt x="1" y="3569"/>
                    <a:pt x="2881" y="6479"/>
                    <a:pt x="6443" y="6479"/>
                  </a:cubicBezTo>
                  <a:cubicBezTo>
                    <a:pt x="10006" y="6479"/>
                    <a:pt x="12886" y="3569"/>
                    <a:pt x="12850" y="1"/>
                  </a:cubicBezTo>
                  <a:lnTo>
                    <a:pt x="12488" y="1"/>
                  </a:lnTo>
                  <a:cubicBezTo>
                    <a:pt x="12482" y="3338"/>
                    <a:pt x="9780" y="6046"/>
                    <a:pt x="6443" y="6046"/>
                  </a:cubicBezTo>
                  <a:cubicBezTo>
                    <a:pt x="3106" y="6046"/>
                    <a:pt x="398" y="3338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" name="Google Shape;1610;p49"/>
          <p:cNvGrpSpPr/>
          <p:nvPr/>
        </p:nvGrpSpPr>
        <p:grpSpPr>
          <a:xfrm>
            <a:off x="386576" y="300498"/>
            <a:ext cx="8251902" cy="138117"/>
            <a:chOff x="2603037" y="802138"/>
            <a:chExt cx="5825488" cy="113150"/>
          </a:xfrm>
        </p:grpSpPr>
        <p:cxnSp>
          <p:nvCxnSpPr>
            <p:cNvPr id="1611" name="Google Shape;1611;p49"/>
            <p:cNvCxnSpPr/>
            <p:nvPr/>
          </p:nvCxnSpPr>
          <p:spPr>
            <a:xfrm>
              <a:off x="2603037" y="859900"/>
              <a:ext cx="582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12" name="Google Shape;1612;p49"/>
            <p:cNvSpPr/>
            <p:nvPr/>
          </p:nvSpPr>
          <p:spPr>
            <a:xfrm>
              <a:off x="8371350" y="802138"/>
              <a:ext cx="57175" cy="56575"/>
            </a:xfrm>
            <a:custGeom>
              <a:avLst/>
              <a:gdLst/>
              <a:ahLst/>
              <a:cxnLst/>
              <a:rect l="l" t="t" r="r" b="b"/>
              <a:pathLst>
                <a:path w="2263" h="2263" fill="none" extrusionOk="0">
                  <a:moveTo>
                    <a:pt x="2263" y="2262"/>
                  </a:moveTo>
                  <a:cubicBezTo>
                    <a:pt x="1016" y="2262"/>
                    <a:pt x="1" y="1247"/>
                    <a:pt x="1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59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9"/>
            <p:cNvSpPr/>
            <p:nvPr/>
          </p:nvSpPr>
          <p:spPr>
            <a:xfrm rot="10800000" flipH="1">
              <a:off x="8371350" y="858713"/>
              <a:ext cx="57175" cy="56575"/>
            </a:xfrm>
            <a:custGeom>
              <a:avLst/>
              <a:gdLst/>
              <a:ahLst/>
              <a:cxnLst/>
              <a:rect l="l" t="t" r="r" b="b"/>
              <a:pathLst>
                <a:path w="2263" h="2263" fill="none" extrusionOk="0">
                  <a:moveTo>
                    <a:pt x="2263" y="2262"/>
                  </a:moveTo>
                  <a:cubicBezTo>
                    <a:pt x="1016" y="2262"/>
                    <a:pt x="1" y="1247"/>
                    <a:pt x="1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59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4" name="Google Shape;1614;p49"/>
          <p:cNvGrpSpPr/>
          <p:nvPr/>
        </p:nvGrpSpPr>
        <p:grpSpPr>
          <a:xfrm>
            <a:off x="6994322" y="2242630"/>
            <a:ext cx="1434124" cy="717122"/>
            <a:chOff x="1003575" y="-1398825"/>
            <a:chExt cx="2366150" cy="1183175"/>
          </a:xfrm>
        </p:grpSpPr>
        <p:sp>
          <p:nvSpPr>
            <p:cNvPr id="1615" name="Google Shape;1615;p49"/>
            <p:cNvSpPr/>
            <p:nvPr/>
          </p:nvSpPr>
          <p:spPr>
            <a:xfrm>
              <a:off x="1003575" y="-1398825"/>
              <a:ext cx="2366150" cy="1183175"/>
            </a:xfrm>
            <a:custGeom>
              <a:avLst/>
              <a:gdLst/>
              <a:ahLst/>
              <a:cxnLst/>
              <a:rect l="l" t="t" r="r" b="b"/>
              <a:pathLst>
                <a:path w="94646" h="47327" extrusionOk="0">
                  <a:moveTo>
                    <a:pt x="1" y="1"/>
                  </a:moveTo>
                  <a:cubicBezTo>
                    <a:pt x="1" y="26098"/>
                    <a:pt x="21229" y="47326"/>
                    <a:pt x="47326" y="47326"/>
                  </a:cubicBezTo>
                  <a:cubicBezTo>
                    <a:pt x="73424" y="47326"/>
                    <a:pt x="94646" y="26098"/>
                    <a:pt x="94646" y="1"/>
                  </a:cubicBezTo>
                  <a:lnTo>
                    <a:pt x="94289" y="1"/>
                  </a:lnTo>
                  <a:cubicBezTo>
                    <a:pt x="94289" y="25902"/>
                    <a:pt x="73222" y="46970"/>
                    <a:pt x="47326" y="46970"/>
                  </a:cubicBezTo>
                  <a:cubicBezTo>
                    <a:pt x="21431" y="46970"/>
                    <a:pt x="363" y="25902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9"/>
            <p:cNvSpPr/>
            <p:nvPr/>
          </p:nvSpPr>
          <p:spPr>
            <a:xfrm>
              <a:off x="1096650" y="-1398825"/>
              <a:ext cx="2180150" cy="1090225"/>
            </a:xfrm>
            <a:custGeom>
              <a:avLst/>
              <a:gdLst/>
              <a:ahLst/>
              <a:cxnLst/>
              <a:rect l="l" t="t" r="r" b="b"/>
              <a:pathLst>
                <a:path w="87206" h="43609" extrusionOk="0">
                  <a:moveTo>
                    <a:pt x="1" y="1"/>
                  </a:moveTo>
                  <a:cubicBezTo>
                    <a:pt x="1" y="24049"/>
                    <a:pt x="19561" y="43609"/>
                    <a:pt x="43603" y="43609"/>
                  </a:cubicBezTo>
                  <a:cubicBezTo>
                    <a:pt x="67646" y="43609"/>
                    <a:pt x="87206" y="24049"/>
                    <a:pt x="87206" y="1"/>
                  </a:cubicBezTo>
                  <a:lnTo>
                    <a:pt x="86843" y="1"/>
                  </a:lnTo>
                  <a:cubicBezTo>
                    <a:pt x="86843" y="23853"/>
                    <a:pt x="67444" y="43247"/>
                    <a:pt x="43603" y="43247"/>
                  </a:cubicBezTo>
                  <a:cubicBezTo>
                    <a:pt x="19757" y="43247"/>
                    <a:pt x="357" y="23847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9"/>
            <p:cNvSpPr/>
            <p:nvPr/>
          </p:nvSpPr>
          <p:spPr>
            <a:xfrm>
              <a:off x="1189600" y="-1398825"/>
              <a:ext cx="1994125" cy="997150"/>
            </a:xfrm>
            <a:custGeom>
              <a:avLst/>
              <a:gdLst/>
              <a:ahLst/>
              <a:cxnLst/>
              <a:rect l="l" t="t" r="r" b="b"/>
              <a:pathLst>
                <a:path w="79765" h="39886" extrusionOk="0">
                  <a:moveTo>
                    <a:pt x="0" y="1"/>
                  </a:moveTo>
                  <a:cubicBezTo>
                    <a:pt x="0" y="21995"/>
                    <a:pt x="17891" y="39886"/>
                    <a:pt x="39885" y="39886"/>
                  </a:cubicBezTo>
                  <a:cubicBezTo>
                    <a:pt x="61879" y="39886"/>
                    <a:pt x="79765" y="21995"/>
                    <a:pt x="79765" y="1"/>
                  </a:cubicBezTo>
                  <a:lnTo>
                    <a:pt x="79408" y="1"/>
                  </a:lnTo>
                  <a:cubicBezTo>
                    <a:pt x="79408" y="21799"/>
                    <a:pt x="61678" y="39530"/>
                    <a:pt x="39885" y="39530"/>
                  </a:cubicBezTo>
                  <a:cubicBezTo>
                    <a:pt x="18093" y="39530"/>
                    <a:pt x="362" y="21799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9"/>
            <p:cNvSpPr/>
            <p:nvPr/>
          </p:nvSpPr>
          <p:spPr>
            <a:xfrm>
              <a:off x="1282525" y="-1398825"/>
              <a:ext cx="1808275" cy="904225"/>
            </a:xfrm>
            <a:custGeom>
              <a:avLst/>
              <a:gdLst/>
              <a:ahLst/>
              <a:cxnLst/>
              <a:rect l="l" t="t" r="r" b="b"/>
              <a:pathLst>
                <a:path w="72331" h="36169" extrusionOk="0">
                  <a:moveTo>
                    <a:pt x="0" y="1"/>
                  </a:moveTo>
                  <a:cubicBezTo>
                    <a:pt x="0" y="19946"/>
                    <a:pt x="16223" y="36169"/>
                    <a:pt x="36162" y="36169"/>
                  </a:cubicBezTo>
                  <a:cubicBezTo>
                    <a:pt x="56108" y="36169"/>
                    <a:pt x="72330" y="19946"/>
                    <a:pt x="72330" y="1"/>
                  </a:cubicBezTo>
                  <a:lnTo>
                    <a:pt x="71968" y="1"/>
                  </a:lnTo>
                  <a:cubicBezTo>
                    <a:pt x="71968" y="19744"/>
                    <a:pt x="55912" y="35806"/>
                    <a:pt x="36168" y="35806"/>
                  </a:cubicBezTo>
                  <a:cubicBezTo>
                    <a:pt x="16425" y="35806"/>
                    <a:pt x="363" y="197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9"/>
            <p:cNvSpPr/>
            <p:nvPr/>
          </p:nvSpPr>
          <p:spPr>
            <a:xfrm>
              <a:off x="1375600" y="-1398675"/>
              <a:ext cx="1622275" cy="811150"/>
            </a:xfrm>
            <a:custGeom>
              <a:avLst/>
              <a:gdLst/>
              <a:ahLst/>
              <a:cxnLst/>
              <a:rect l="l" t="t" r="r" b="b"/>
              <a:pathLst>
                <a:path w="64891" h="32446" extrusionOk="0">
                  <a:moveTo>
                    <a:pt x="0" y="1"/>
                  </a:moveTo>
                  <a:cubicBezTo>
                    <a:pt x="0" y="17886"/>
                    <a:pt x="14554" y="32446"/>
                    <a:pt x="32445" y="32446"/>
                  </a:cubicBezTo>
                  <a:cubicBezTo>
                    <a:pt x="50336" y="32446"/>
                    <a:pt x="64890" y="17886"/>
                    <a:pt x="64890" y="1"/>
                  </a:cubicBezTo>
                  <a:lnTo>
                    <a:pt x="64528" y="1"/>
                  </a:lnTo>
                  <a:cubicBezTo>
                    <a:pt x="64528" y="17690"/>
                    <a:pt x="50134" y="32083"/>
                    <a:pt x="32445" y="32083"/>
                  </a:cubicBezTo>
                  <a:cubicBezTo>
                    <a:pt x="14750" y="32083"/>
                    <a:pt x="363" y="17690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9"/>
            <p:cNvSpPr/>
            <p:nvPr/>
          </p:nvSpPr>
          <p:spPr>
            <a:xfrm>
              <a:off x="1468525" y="-1398825"/>
              <a:ext cx="1436275" cy="718225"/>
            </a:xfrm>
            <a:custGeom>
              <a:avLst/>
              <a:gdLst/>
              <a:ahLst/>
              <a:cxnLst/>
              <a:rect l="l" t="t" r="r" b="b"/>
              <a:pathLst>
                <a:path w="57451" h="28729" extrusionOk="0">
                  <a:moveTo>
                    <a:pt x="1" y="1"/>
                  </a:moveTo>
                  <a:cubicBezTo>
                    <a:pt x="1" y="15843"/>
                    <a:pt x="12886" y="28728"/>
                    <a:pt x="28728" y="28728"/>
                  </a:cubicBezTo>
                  <a:cubicBezTo>
                    <a:pt x="44565" y="28728"/>
                    <a:pt x="57450" y="15843"/>
                    <a:pt x="57450" y="1"/>
                  </a:cubicBezTo>
                  <a:lnTo>
                    <a:pt x="57094" y="1"/>
                  </a:lnTo>
                  <a:cubicBezTo>
                    <a:pt x="57094" y="15641"/>
                    <a:pt x="44369" y="28366"/>
                    <a:pt x="28728" y="28366"/>
                  </a:cubicBezTo>
                  <a:cubicBezTo>
                    <a:pt x="13088" y="28366"/>
                    <a:pt x="363" y="1564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9"/>
            <p:cNvSpPr/>
            <p:nvPr/>
          </p:nvSpPr>
          <p:spPr>
            <a:xfrm>
              <a:off x="1561600" y="-1398675"/>
              <a:ext cx="1250250" cy="625150"/>
            </a:xfrm>
            <a:custGeom>
              <a:avLst/>
              <a:gdLst/>
              <a:ahLst/>
              <a:cxnLst/>
              <a:rect l="l" t="t" r="r" b="b"/>
              <a:pathLst>
                <a:path w="50010" h="25006" extrusionOk="0">
                  <a:moveTo>
                    <a:pt x="1" y="1"/>
                  </a:moveTo>
                  <a:cubicBezTo>
                    <a:pt x="1" y="13789"/>
                    <a:pt x="11217" y="25005"/>
                    <a:pt x="25005" y="25005"/>
                  </a:cubicBezTo>
                  <a:cubicBezTo>
                    <a:pt x="38793" y="25005"/>
                    <a:pt x="50010" y="13789"/>
                    <a:pt x="50010" y="1"/>
                  </a:cubicBezTo>
                  <a:lnTo>
                    <a:pt x="49648" y="1"/>
                  </a:lnTo>
                  <a:cubicBezTo>
                    <a:pt x="49648" y="13587"/>
                    <a:pt x="38591" y="24643"/>
                    <a:pt x="25005" y="24643"/>
                  </a:cubicBezTo>
                  <a:cubicBezTo>
                    <a:pt x="11413" y="24643"/>
                    <a:pt x="363" y="13587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9"/>
            <p:cNvSpPr/>
            <p:nvPr/>
          </p:nvSpPr>
          <p:spPr>
            <a:xfrm>
              <a:off x="1654525" y="-1398825"/>
              <a:ext cx="1064250" cy="532225"/>
            </a:xfrm>
            <a:custGeom>
              <a:avLst/>
              <a:gdLst/>
              <a:ahLst/>
              <a:cxnLst/>
              <a:rect l="l" t="t" r="r" b="b"/>
              <a:pathLst>
                <a:path w="42570" h="21289" extrusionOk="0">
                  <a:moveTo>
                    <a:pt x="1" y="1"/>
                  </a:moveTo>
                  <a:cubicBezTo>
                    <a:pt x="1" y="11740"/>
                    <a:pt x="9549" y="21288"/>
                    <a:pt x="21288" y="21288"/>
                  </a:cubicBezTo>
                  <a:cubicBezTo>
                    <a:pt x="33022" y="21288"/>
                    <a:pt x="42570" y="11740"/>
                    <a:pt x="42570" y="1"/>
                  </a:cubicBezTo>
                  <a:lnTo>
                    <a:pt x="42208" y="1"/>
                  </a:lnTo>
                  <a:cubicBezTo>
                    <a:pt x="42214" y="11544"/>
                    <a:pt x="32826" y="20926"/>
                    <a:pt x="21288" y="20926"/>
                  </a:cubicBezTo>
                  <a:cubicBezTo>
                    <a:pt x="9751" y="20926"/>
                    <a:pt x="363" y="115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9"/>
            <p:cNvSpPr/>
            <p:nvPr/>
          </p:nvSpPr>
          <p:spPr>
            <a:xfrm>
              <a:off x="1747600" y="-1398825"/>
              <a:ext cx="878250" cy="439150"/>
            </a:xfrm>
            <a:custGeom>
              <a:avLst/>
              <a:gdLst/>
              <a:ahLst/>
              <a:cxnLst/>
              <a:rect l="l" t="t" r="r" b="b"/>
              <a:pathLst>
                <a:path w="35130" h="17566" extrusionOk="0">
                  <a:moveTo>
                    <a:pt x="1" y="1"/>
                  </a:moveTo>
                  <a:cubicBezTo>
                    <a:pt x="1" y="9685"/>
                    <a:pt x="7881" y="17565"/>
                    <a:pt x="17565" y="17565"/>
                  </a:cubicBezTo>
                  <a:cubicBezTo>
                    <a:pt x="27250" y="17565"/>
                    <a:pt x="35130" y="9685"/>
                    <a:pt x="35130" y="1"/>
                  </a:cubicBezTo>
                  <a:lnTo>
                    <a:pt x="34768" y="1"/>
                  </a:lnTo>
                  <a:cubicBezTo>
                    <a:pt x="34768" y="9490"/>
                    <a:pt x="27048" y="17209"/>
                    <a:pt x="17565" y="17209"/>
                  </a:cubicBezTo>
                  <a:cubicBezTo>
                    <a:pt x="8076" y="17209"/>
                    <a:pt x="357" y="9490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9"/>
            <p:cNvSpPr/>
            <p:nvPr/>
          </p:nvSpPr>
          <p:spPr>
            <a:xfrm>
              <a:off x="1840550" y="-1398825"/>
              <a:ext cx="692225" cy="346200"/>
            </a:xfrm>
            <a:custGeom>
              <a:avLst/>
              <a:gdLst/>
              <a:ahLst/>
              <a:cxnLst/>
              <a:rect l="l" t="t" r="r" b="b"/>
              <a:pathLst>
                <a:path w="27689" h="13848" extrusionOk="0">
                  <a:moveTo>
                    <a:pt x="0" y="1"/>
                  </a:moveTo>
                  <a:cubicBezTo>
                    <a:pt x="0" y="7637"/>
                    <a:pt x="6211" y="13848"/>
                    <a:pt x="13847" y="13848"/>
                  </a:cubicBezTo>
                  <a:cubicBezTo>
                    <a:pt x="21478" y="13848"/>
                    <a:pt x="27689" y="7637"/>
                    <a:pt x="27689" y="1"/>
                  </a:cubicBezTo>
                  <a:lnTo>
                    <a:pt x="27332" y="1"/>
                  </a:lnTo>
                  <a:cubicBezTo>
                    <a:pt x="27332" y="7441"/>
                    <a:pt x="21282" y="13486"/>
                    <a:pt x="13847" y="13486"/>
                  </a:cubicBezTo>
                  <a:cubicBezTo>
                    <a:pt x="6413" y="13486"/>
                    <a:pt x="362" y="7441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9"/>
            <p:cNvSpPr/>
            <p:nvPr/>
          </p:nvSpPr>
          <p:spPr>
            <a:xfrm>
              <a:off x="1933625" y="-1398825"/>
              <a:ext cx="506225" cy="253275"/>
            </a:xfrm>
            <a:custGeom>
              <a:avLst/>
              <a:gdLst/>
              <a:ahLst/>
              <a:cxnLst/>
              <a:rect l="l" t="t" r="r" b="b"/>
              <a:pathLst>
                <a:path w="20249" h="10131" extrusionOk="0">
                  <a:moveTo>
                    <a:pt x="0" y="1"/>
                  </a:moveTo>
                  <a:cubicBezTo>
                    <a:pt x="0" y="5588"/>
                    <a:pt x="4543" y="10131"/>
                    <a:pt x="10124" y="10131"/>
                  </a:cubicBezTo>
                  <a:cubicBezTo>
                    <a:pt x="15706" y="10131"/>
                    <a:pt x="20248" y="5588"/>
                    <a:pt x="20248" y="1"/>
                  </a:cubicBezTo>
                  <a:lnTo>
                    <a:pt x="19886" y="1"/>
                  </a:lnTo>
                  <a:cubicBezTo>
                    <a:pt x="19886" y="5386"/>
                    <a:pt x="15510" y="9769"/>
                    <a:pt x="10124" y="9769"/>
                  </a:cubicBezTo>
                  <a:cubicBezTo>
                    <a:pt x="4739" y="9769"/>
                    <a:pt x="356" y="5386"/>
                    <a:pt x="35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9"/>
            <p:cNvSpPr/>
            <p:nvPr/>
          </p:nvSpPr>
          <p:spPr>
            <a:xfrm>
              <a:off x="2025650" y="-1398825"/>
              <a:ext cx="322150" cy="161975"/>
            </a:xfrm>
            <a:custGeom>
              <a:avLst/>
              <a:gdLst/>
              <a:ahLst/>
              <a:cxnLst/>
              <a:rect l="l" t="t" r="r" b="b"/>
              <a:pathLst>
                <a:path w="12886" h="6479" extrusionOk="0">
                  <a:moveTo>
                    <a:pt x="42" y="1"/>
                  </a:moveTo>
                  <a:cubicBezTo>
                    <a:pt x="1" y="3569"/>
                    <a:pt x="2881" y="6479"/>
                    <a:pt x="6443" y="6479"/>
                  </a:cubicBezTo>
                  <a:cubicBezTo>
                    <a:pt x="10006" y="6479"/>
                    <a:pt x="12886" y="3569"/>
                    <a:pt x="12850" y="1"/>
                  </a:cubicBezTo>
                  <a:lnTo>
                    <a:pt x="12488" y="1"/>
                  </a:lnTo>
                  <a:cubicBezTo>
                    <a:pt x="12482" y="3338"/>
                    <a:pt x="9780" y="6046"/>
                    <a:pt x="6443" y="6046"/>
                  </a:cubicBezTo>
                  <a:cubicBezTo>
                    <a:pt x="3106" y="6046"/>
                    <a:pt x="398" y="3338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1230;p40">
            <a:extLst>
              <a:ext uri="{FF2B5EF4-FFF2-40B4-BE49-F238E27FC236}">
                <a16:creationId xmlns:a16="http://schemas.microsoft.com/office/drawing/2014/main" id="{BC59DB59-183E-9858-BB22-370BDDBEFB0F}"/>
              </a:ext>
            </a:extLst>
          </p:cNvPr>
          <p:cNvSpPr txBox="1">
            <a:spLocks/>
          </p:cNvSpPr>
          <p:nvPr/>
        </p:nvSpPr>
        <p:spPr>
          <a:xfrm>
            <a:off x="668511" y="740781"/>
            <a:ext cx="2094236" cy="493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latin typeface="Lexend Exa" panose="020B0604020202020204" charset="0"/>
              </a:rPr>
              <a:t>GPU</a:t>
            </a:r>
          </a:p>
        </p:txBody>
      </p:sp>
      <p:sp>
        <p:nvSpPr>
          <p:cNvPr id="11" name="Google Shape;1297;p43">
            <a:extLst>
              <a:ext uri="{FF2B5EF4-FFF2-40B4-BE49-F238E27FC236}">
                <a16:creationId xmlns:a16="http://schemas.microsoft.com/office/drawing/2014/main" id="{C0A2707B-1683-58CC-A2A7-66728F50BDE5}"/>
              </a:ext>
            </a:extLst>
          </p:cNvPr>
          <p:cNvSpPr txBox="1">
            <a:spLocks/>
          </p:cNvSpPr>
          <p:nvPr/>
        </p:nvSpPr>
        <p:spPr>
          <a:xfrm>
            <a:off x="565710" y="1778811"/>
            <a:ext cx="3002621" cy="842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GPU Type Apple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GPU Core 4 Graphics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endParaRPr lang="en-ID" dirty="0">
              <a:solidFill>
                <a:schemeClr val="tx1"/>
              </a:solidFill>
              <a:latin typeface="Noto Sans" panose="020B0502040204020203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FF23A30-3596-BCB3-A122-051856ACDF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296"/>
          <a:stretch/>
        </p:blipFill>
        <p:spPr>
          <a:xfrm>
            <a:off x="4621690" y="575781"/>
            <a:ext cx="1938753" cy="375336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48"/>
          <p:cNvSpPr txBox="1">
            <a:spLocks noGrp="1"/>
          </p:cNvSpPr>
          <p:nvPr>
            <p:ph type="title"/>
          </p:nvPr>
        </p:nvSpPr>
        <p:spPr>
          <a:xfrm>
            <a:off x="2454980" y="1475454"/>
            <a:ext cx="5313853" cy="31275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SEKIAN &amp; TERIMA KASIH</a:t>
            </a:r>
            <a:endParaRPr dirty="0"/>
          </a:p>
        </p:txBody>
      </p:sp>
      <p:grpSp>
        <p:nvGrpSpPr>
          <p:cNvPr id="1548" name="Google Shape;1548;p48"/>
          <p:cNvGrpSpPr/>
          <p:nvPr/>
        </p:nvGrpSpPr>
        <p:grpSpPr>
          <a:xfrm>
            <a:off x="908122" y="2571751"/>
            <a:ext cx="1434124" cy="717122"/>
            <a:chOff x="1003575" y="-1398825"/>
            <a:chExt cx="2366150" cy="1183175"/>
          </a:xfrm>
        </p:grpSpPr>
        <p:sp>
          <p:nvSpPr>
            <p:cNvPr id="1549" name="Google Shape;1549;p48"/>
            <p:cNvSpPr/>
            <p:nvPr/>
          </p:nvSpPr>
          <p:spPr>
            <a:xfrm>
              <a:off x="1003575" y="-1398825"/>
              <a:ext cx="2366150" cy="1183175"/>
            </a:xfrm>
            <a:custGeom>
              <a:avLst/>
              <a:gdLst/>
              <a:ahLst/>
              <a:cxnLst/>
              <a:rect l="l" t="t" r="r" b="b"/>
              <a:pathLst>
                <a:path w="94646" h="47327" extrusionOk="0">
                  <a:moveTo>
                    <a:pt x="1" y="1"/>
                  </a:moveTo>
                  <a:cubicBezTo>
                    <a:pt x="1" y="26098"/>
                    <a:pt x="21229" y="47326"/>
                    <a:pt x="47326" y="47326"/>
                  </a:cubicBezTo>
                  <a:cubicBezTo>
                    <a:pt x="73424" y="47326"/>
                    <a:pt x="94646" y="26098"/>
                    <a:pt x="94646" y="1"/>
                  </a:cubicBezTo>
                  <a:lnTo>
                    <a:pt x="94289" y="1"/>
                  </a:lnTo>
                  <a:cubicBezTo>
                    <a:pt x="94289" y="25902"/>
                    <a:pt x="73222" y="46970"/>
                    <a:pt x="47326" y="46970"/>
                  </a:cubicBezTo>
                  <a:cubicBezTo>
                    <a:pt x="21431" y="46970"/>
                    <a:pt x="363" y="25902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1096650" y="-1398825"/>
              <a:ext cx="2180150" cy="1090225"/>
            </a:xfrm>
            <a:custGeom>
              <a:avLst/>
              <a:gdLst/>
              <a:ahLst/>
              <a:cxnLst/>
              <a:rect l="l" t="t" r="r" b="b"/>
              <a:pathLst>
                <a:path w="87206" h="43609" extrusionOk="0">
                  <a:moveTo>
                    <a:pt x="1" y="1"/>
                  </a:moveTo>
                  <a:cubicBezTo>
                    <a:pt x="1" y="24049"/>
                    <a:pt x="19561" y="43609"/>
                    <a:pt x="43603" y="43609"/>
                  </a:cubicBezTo>
                  <a:cubicBezTo>
                    <a:pt x="67646" y="43609"/>
                    <a:pt x="87206" y="24049"/>
                    <a:pt x="87206" y="1"/>
                  </a:cubicBezTo>
                  <a:lnTo>
                    <a:pt x="86843" y="1"/>
                  </a:lnTo>
                  <a:cubicBezTo>
                    <a:pt x="86843" y="23853"/>
                    <a:pt x="67444" y="43247"/>
                    <a:pt x="43603" y="43247"/>
                  </a:cubicBezTo>
                  <a:cubicBezTo>
                    <a:pt x="19757" y="43247"/>
                    <a:pt x="357" y="23847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189600" y="-1398825"/>
              <a:ext cx="1994125" cy="997150"/>
            </a:xfrm>
            <a:custGeom>
              <a:avLst/>
              <a:gdLst/>
              <a:ahLst/>
              <a:cxnLst/>
              <a:rect l="l" t="t" r="r" b="b"/>
              <a:pathLst>
                <a:path w="79765" h="39886" extrusionOk="0">
                  <a:moveTo>
                    <a:pt x="0" y="1"/>
                  </a:moveTo>
                  <a:cubicBezTo>
                    <a:pt x="0" y="21995"/>
                    <a:pt x="17891" y="39886"/>
                    <a:pt x="39885" y="39886"/>
                  </a:cubicBezTo>
                  <a:cubicBezTo>
                    <a:pt x="61879" y="39886"/>
                    <a:pt x="79765" y="21995"/>
                    <a:pt x="79765" y="1"/>
                  </a:cubicBezTo>
                  <a:lnTo>
                    <a:pt x="79408" y="1"/>
                  </a:lnTo>
                  <a:cubicBezTo>
                    <a:pt x="79408" y="21799"/>
                    <a:pt x="61678" y="39530"/>
                    <a:pt x="39885" y="39530"/>
                  </a:cubicBezTo>
                  <a:cubicBezTo>
                    <a:pt x="18093" y="39530"/>
                    <a:pt x="362" y="21799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1282525" y="-1398825"/>
              <a:ext cx="1808275" cy="904225"/>
            </a:xfrm>
            <a:custGeom>
              <a:avLst/>
              <a:gdLst/>
              <a:ahLst/>
              <a:cxnLst/>
              <a:rect l="l" t="t" r="r" b="b"/>
              <a:pathLst>
                <a:path w="72331" h="36169" extrusionOk="0">
                  <a:moveTo>
                    <a:pt x="0" y="1"/>
                  </a:moveTo>
                  <a:cubicBezTo>
                    <a:pt x="0" y="19946"/>
                    <a:pt x="16223" y="36169"/>
                    <a:pt x="36162" y="36169"/>
                  </a:cubicBezTo>
                  <a:cubicBezTo>
                    <a:pt x="56108" y="36169"/>
                    <a:pt x="72330" y="19946"/>
                    <a:pt x="72330" y="1"/>
                  </a:cubicBezTo>
                  <a:lnTo>
                    <a:pt x="71968" y="1"/>
                  </a:lnTo>
                  <a:cubicBezTo>
                    <a:pt x="71968" y="19744"/>
                    <a:pt x="55912" y="35806"/>
                    <a:pt x="36168" y="35806"/>
                  </a:cubicBezTo>
                  <a:cubicBezTo>
                    <a:pt x="16425" y="35806"/>
                    <a:pt x="363" y="197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1375600" y="-1398675"/>
              <a:ext cx="1622275" cy="811150"/>
            </a:xfrm>
            <a:custGeom>
              <a:avLst/>
              <a:gdLst/>
              <a:ahLst/>
              <a:cxnLst/>
              <a:rect l="l" t="t" r="r" b="b"/>
              <a:pathLst>
                <a:path w="64891" h="32446" extrusionOk="0">
                  <a:moveTo>
                    <a:pt x="0" y="1"/>
                  </a:moveTo>
                  <a:cubicBezTo>
                    <a:pt x="0" y="17886"/>
                    <a:pt x="14554" y="32446"/>
                    <a:pt x="32445" y="32446"/>
                  </a:cubicBezTo>
                  <a:cubicBezTo>
                    <a:pt x="50336" y="32446"/>
                    <a:pt x="64890" y="17886"/>
                    <a:pt x="64890" y="1"/>
                  </a:cubicBezTo>
                  <a:lnTo>
                    <a:pt x="64528" y="1"/>
                  </a:lnTo>
                  <a:cubicBezTo>
                    <a:pt x="64528" y="17690"/>
                    <a:pt x="50134" y="32083"/>
                    <a:pt x="32445" y="32083"/>
                  </a:cubicBezTo>
                  <a:cubicBezTo>
                    <a:pt x="14750" y="32083"/>
                    <a:pt x="363" y="17690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1468525" y="-1398825"/>
              <a:ext cx="1436275" cy="718225"/>
            </a:xfrm>
            <a:custGeom>
              <a:avLst/>
              <a:gdLst/>
              <a:ahLst/>
              <a:cxnLst/>
              <a:rect l="l" t="t" r="r" b="b"/>
              <a:pathLst>
                <a:path w="57451" h="28729" extrusionOk="0">
                  <a:moveTo>
                    <a:pt x="1" y="1"/>
                  </a:moveTo>
                  <a:cubicBezTo>
                    <a:pt x="1" y="15843"/>
                    <a:pt x="12886" y="28728"/>
                    <a:pt x="28728" y="28728"/>
                  </a:cubicBezTo>
                  <a:cubicBezTo>
                    <a:pt x="44565" y="28728"/>
                    <a:pt x="57450" y="15843"/>
                    <a:pt x="57450" y="1"/>
                  </a:cubicBezTo>
                  <a:lnTo>
                    <a:pt x="57094" y="1"/>
                  </a:lnTo>
                  <a:cubicBezTo>
                    <a:pt x="57094" y="15641"/>
                    <a:pt x="44369" y="28366"/>
                    <a:pt x="28728" y="28366"/>
                  </a:cubicBezTo>
                  <a:cubicBezTo>
                    <a:pt x="13088" y="28366"/>
                    <a:pt x="363" y="1564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1561600" y="-1398675"/>
              <a:ext cx="1250250" cy="625150"/>
            </a:xfrm>
            <a:custGeom>
              <a:avLst/>
              <a:gdLst/>
              <a:ahLst/>
              <a:cxnLst/>
              <a:rect l="l" t="t" r="r" b="b"/>
              <a:pathLst>
                <a:path w="50010" h="25006" extrusionOk="0">
                  <a:moveTo>
                    <a:pt x="1" y="1"/>
                  </a:moveTo>
                  <a:cubicBezTo>
                    <a:pt x="1" y="13789"/>
                    <a:pt x="11217" y="25005"/>
                    <a:pt x="25005" y="25005"/>
                  </a:cubicBezTo>
                  <a:cubicBezTo>
                    <a:pt x="38793" y="25005"/>
                    <a:pt x="50010" y="13789"/>
                    <a:pt x="50010" y="1"/>
                  </a:cubicBezTo>
                  <a:lnTo>
                    <a:pt x="49648" y="1"/>
                  </a:lnTo>
                  <a:cubicBezTo>
                    <a:pt x="49648" y="13587"/>
                    <a:pt x="38591" y="24643"/>
                    <a:pt x="25005" y="24643"/>
                  </a:cubicBezTo>
                  <a:cubicBezTo>
                    <a:pt x="11413" y="24643"/>
                    <a:pt x="363" y="13587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1654525" y="-1398825"/>
              <a:ext cx="1064250" cy="532225"/>
            </a:xfrm>
            <a:custGeom>
              <a:avLst/>
              <a:gdLst/>
              <a:ahLst/>
              <a:cxnLst/>
              <a:rect l="l" t="t" r="r" b="b"/>
              <a:pathLst>
                <a:path w="42570" h="21289" extrusionOk="0">
                  <a:moveTo>
                    <a:pt x="1" y="1"/>
                  </a:moveTo>
                  <a:cubicBezTo>
                    <a:pt x="1" y="11740"/>
                    <a:pt x="9549" y="21288"/>
                    <a:pt x="21288" y="21288"/>
                  </a:cubicBezTo>
                  <a:cubicBezTo>
                    <a:pt x="33022" y="21288"/>
                    <a:pt x="42570" y="11740"/>
                    <a:pt x="42570" y="1"/>
                  </a:cubicBezTo>
                  <a:lnTo>
                    <a:pt x="42208" y="1"/>
                  </a:lnTo>
                  <a:cubicBezTo>
                    <a:pt x="42214" y="11544"/>
                    <a:pt x="32826" y="20926"/>
                    <a:pt x="21288" y="20926"/>
                  </a:cubicBezTo>
                  <a:cubicBezTo>
                    <a:pt x="9751" y="20926"/>
                    <a:pt x="363" y="115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1747600" y="-1398825"/>
              <a:ext cx="878250" cy="439150"/>
            </a:xfrm>
            <a:custGeom>
              <a:avLst/>
              <a:gdLst/>
              <a:ahLst/>
              <a:cxnLst/>
              <a:rect l="l" t="t" r="r" b="b"/>
              <a:pathLst>
                <a:path w="35130" h="17566" extrusionOk="0">
                  <a:moveTo>
                    <a:pt x="1" y="1"/>
                  </a:moveTo>
                  <a:cubicBezTo>
                    <a:pt x="1" y="9685"/>
                    <a:pt x="7881" y="17565"/>
                    <a:pt x="17565" y="17565"/>
                  </a:cubicBezTo>
                  <a:cubicBezTo>
                    <a:pt x="27250" y="17565"/>
                    <a:pt x="35130" y="9685"/>
                    <a:pt x="35130" y="1"/>
                  </a:cubicBezTo>
                  <a:lnTo>
                    <a:pt x="34768" y="1"/>
                  </a:lnTo>
                  <a:cubicBezTo>
                    <a:pt x="34768" y="9490"/>
                    <a:pt x="27048" y="17209"/>
                    <a:pt x="17565" y="17209"/>
                  </a:cubicBezTo>
                  <a:cubicBezTo>
                    <a:pt x="8076" y="17209"/>
                    <a:pt x="357" y="9490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1840550" y="-1398825"/>
              <a:ext cx="692225" cy="346200"/>
            </a:xfrm>
            <a:custGeom>
              <a:avLst/>
              <a:gdLst/>
              <a:ahLst/>
              <a:cxnLst/>
              <a:rect l="l" t="t" r="r" b="b"/>
              <a:pathLst>
                <a:path w="27689" h="13848" extrusionOk="0">
                  <a:moveTo>
                    <a:pt x="0" y="1"/>
                  </a:moveTo>
                  <a:cubicBezTo>
                    <a:pt x="0" y="7637"/>
                    <a:pt x="6211" y="13848"/>
                    <a:pt x="13847" y="13848"/>
                  </a:cubicBezTo>
                  <a:cubicBezTo>
                    <a:pt x="21478" y="13848"/>
                    <a:pt x="27689" y="7637"/>
                    <a:pt x="27689" y="1"/>
                  </a:cubicBezTo>
                  <a:lnTo>
                    <a:pt x="27332" y="1"/>
                  </a:lnTo>
                  <a:cubicBezTo>
                    <a:pt x="27332" y="7441"/>
                    <a:pt x="21282" y="13486"/>
                    <a:pt x="13847" y="13486"/>
                  </a:cubicBezTo>
                  <a:cubicBezTo>
                    <a:pt x="6413" y="13486"/>
                    <a:pt x="362" y="7441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1933625" y="-1398825"/>
              <a:ext cx="506225" cy="253275"/>
            </a:xfrm>
            <a:custGeom>
              <a:avLst/>
              <a:gdLst/>
              <a:ahLst/>
              <a:cxnLst/>
              <a:rect l="l" t="t" r="r" b="b"/>
              <a:pathLst>
                <a:path w="20249" h="10131" extrusionOk="0">
                  <a:moveTo>
                    <a:pt x="0" y="1"/>
                  </a:moveTo>
                  <a:cubicBezTo>
                    <a:pt x="0" y="5588"/>
                    <a:pt x="4543" y="10131"/>
                    <a:pt x="10124" y="10131"/>
                  </a:cubicBezTo>
                  <a:cubicBezTo>
                    <a:pt x="15706" y="10131"/>
                    <a:pt x="20248" y="5588"/>
                    <a:pt x="20248" y="1"/>
                  </a:cubicBezTo>
                  <a:lnTo>
                    <a:pt x="19886" y="1"/>
                  </a:lnTo>
                  <a:cubicBezTo>
                    <a:pt x="19886" y="5386"/>
                    <a:pt x="15510" y="9769"/>
                    <a:pt x="10124" y="9769"/>
                  </a:cubicBezTo>
                  <a:cubicBezTo>
                    <a:pt x="4739" y="9769"/>
                    <a:pt x="356" y="5386"/>
                    <a:pt x="35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2025650" y="-1398825"/>
              <a:ext cx="322150" cy="161975"/>
            </a:xfrm>
            <a:custGeom>
              <a:avLst/>
              <a:gdLst/>
              <a:ahLst/>
              <a:cxnLst/>
              <a:rect l="l" t="t" r="r" b="b"/>
              <a:pathLst>
                <a:path w="12886" h="6479" extrusionOk="0">
                  <a:moveTo>
                    <a:pt x="42" y="1"/>
                  </a:moveTo>
                  <a:cubicBezTo>
                    <a:pt x="1" y="3569"/>
                    <a:pt x="2881" y="6479"/>
                    <a:pt x="6443" y="6479"/>
                  </a:cubicBezTo>
                  <a:cubicBezTo>
                    <a:pt x="10006" y="6479"/>
                    <a:pt x="12886" y="3569"/>
                    <a:pt x="12850" y="1"/>
                  </a:cubicBezTo>
                  <a:lnTo>
                    <a:pt x="12488" y="1"/>
                  </a:lnTo>
                  <a:cubicBezTo>
                    <a:pt x="12482" y="3338"/>
                    <a:pt x="9780" y="6046"/>
                    <a:pt x="6443" y="6046"/>
                  </a:cubicBezTo>
                  <a:cubicBezTo>
                    <a:pt x="3106" y="6046"/>
                    <a:pt x="398" y="3338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1" name="Google Shape;1561;p48"/>
          <p:cNvGrpSpPr/>
          <p:nvPr/>
        </p:nvGrpSpPr>
        <p:grpSpPr>
          <a:xfrm>
            <a:off x="3427425" y="1460738"/>
            <a:ext cx="4202225" cy="113150"/>
            <a:chOff x="4226300" y="802138"/>
            <a:chExt cx="4202225" cy="113150"/>
          </a:xfrm>
        </p:grpSpPr>
        <p:cxnSp>
          <p:nvCxnSpPr>
            <p:cNvPr id="1562" name="Google Shape;1562;p48"/>
            <p:cNvCxnSpPr/>
            <p:nvPr/>
          </p:nvCxnSpPr>
          <p:spPr>
            <a:xfrm>
              <a:off x="4226300" y="859900"/>
              <a:ext cx="42021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63" name="Google Shape;1563;p48"/>
            <p:cNvSpPr/>
            <p:nvPr/>
          </p:nvSpPr>
          <p:spPr>
            <a:xfrm>
              <a:off x="8371350" y="802138"/>
              <a:ext cx="57175" cy="56575"/>
            </a:xfrm>
            <a:custGeom>
              <a:avLst/>
              <a:gdLst/>
              <a:ahLst/>
              <a:cxnLst/>
              <a:rect l="l" t="t" r="r" b="b"/>
              <a:pathLst>
                <a:path w="2263" h="2263" fill="none" extrusionOk="0">
                  <a:moveTo>
                    <a:pt x="2263" y="2262"/>
                  </a:moveTo>
                  <a:cubicBezTo>
                    <a:pt x="1016" y="2262"/>
                    <a:pt x="1" y="1247"/>
                    <a:pt x="1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59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 rot="10800000" flipH="1">
              <a:off x="8371350" y="858713"/>
              <a:ext cx="57175" cy="56575"/>
            </a:xfrm>
            <a:custGeom>
              <a:avLst/>
              <a:gdLst/>
              <a:ahLst/>
              <a:cxnLst/>
              <a:rect l="l" t="t" r="r" b="b"/>
              <a:pathLst>
                <a:path w="2263" h="2263" fill="none" extrusionOk="0">
                  <a:moveTo>
                    <a:pt x="2263" y="2262"/>
                  </a:moveTo>
                  <a:cubicBezTo>
                    <a:pt x="1016" y="2262"/>
                    <a:pt x="1" y="1247"/>
                    <a:pt x="1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59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5" name="Google Shape;1565;p48"/>
          <p:cNvGrpSpPr/>
          <p:nvPr/>
        </p:nvGrpSpPr>
        <p:grpSpPr>
          <a:xfrm>
            <a:off x="908122" y="1854626"/>
            <a:ext cx="1434124" cy="717122"/>
            <a:chOff x="1003575" y="-1398825"/>
            <a:chExt cx="2366150" cy="1183175"/>
          </a:xfrm>
        </p:grpSpPr>
        <p:sp>
          <p:nvSpPr>
            <p:cNvPr id="1566" name="Google Shape;1566;p48"/>
            <p:cNvSpPr/>
            <p:nvPr/>
          </p:nvSpPr>
          <p:spPr>
            <a:xfrm>
              <a:off x="1003575" y="-1398825"/>
              <a:ext cx="2366150" cy="1183175"/>
            </a:xfrm>
            <a:custGeom>
              <a:avLst/>
              <a:gdLst/>
              <a:ahLst/>
              <a:cxnLst/>
              <a:rect l="l" t="t" r="r" b="b"/>
              <a:pathLst>
                <a:path w="94646" h="47327" extrusionOk="0">
                  <a:moveTo>
                    <a:pt x="1" y="1"/>
                  </a:moveTo>
                  <a:cubicBezTo>
                    <a:pt x="1" y="26098"/>
                    <a:pt x="21229" y="47326"/>
                    <a:pt x="47326" y="47326"/>
                  </a:cubicBezTo>
                  <a:cubicBezTo>
                    <a:pt x="73424" y="47326"/>
                    <a:pt x="94646" y="26098"/>
                    <a:pt x="94646" y="1"/>
                  </a:cubicBezTo>
                  <a:lnTo>
                    <a:pt x="94289" y="1"/>
                  </a:lnTo>
                  <a:cubicBezTo>
                    <a:pt x="94289" y="25902"/>
                    <a:pt x="73222" y="46970"/>
                    <a:pt x="47326" y="46970"/>
                  </a:cubicBezTo>
                  <a:cubicBezTo>
                    <a:pt x="21431" y="46970"/>
                    <a:pt x="363" y="25902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1096650" y="-1398825"/>
              <a:ext cx="2180150" cy="1090225"/>
            </a:xfrm>
            <a:custGeom>
              <a:avLst/>
              <a:gdLst/>
              <a:ahLst/>
              <a:cxnLst/>
              <a:rect l="l" t="t" r="r" b="b"/>
              <a:pathLst>
                <a:path w="87206" h="43609" extrusionOk="0">
                  <a:moveTo>
                    <a:pt x="1" y="1"/>
                  </a:moveTo>
                  <a:cubicBezTo>
                    <a:pt x="1" y="24049"/>
                    <a:pt x="19561" y="43609"/>
                    <a:pt x="43603" y="43609"/>
                  </a:cubicBezTo>
                  <a:cubicBezTo>
                    <a:pt x="67646" y="43609"/>
                    <a:pt x="87206" y="24049"/>
                    <a:pt x="87206" y="1"/>
                  </a:cubicBezTo>
                  <a:lnTo>
                    <a:pt x="86843" y="1"/>
                  </a:lnTo>
                  <a:cubicBezTo>
                    <a:pt x="86843" y="23853"/>
                    <a:pt x="67444" y="43247"/>
                    <a:pt x="43603" y="43247"/>
                  </a:cubicBezTo>
                  <a:cubicBezTo>
                    <a:pt x="19757" y="43247"/>
                    <a:pt x="357" y="23847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1189600" y="-1398825"/>
              <a:ext cx="1994125" cy="997150"/>
            </a:xfrm>
            <a:custGeom>
              <a:avLst/>
              <a:gdLst/>
              <a:ahLst/>
              <a:cxnLst/>
              <a:rect l="l" t="t" r="r" b="b"/>
              <a:pathLst>
                <a:path w="79765" h="39886" extrusionOk="0">
                  <a:moveTo>
                    <a:pt x="0" y="1"/>
                  </a:moveTo>
                  <a:cubicBezTo>
                    <a:pt x="0" y="21995"/>
                    <a:pt x="17891" y="39886"/>
                    <a:pt x="39885" y="39886"/>
                  </a:cubicBezTo>
                  <a:cubicBezTo>
                    <a:pt x="61879" y="39886"/>
                    <a:pt x="79765" y="21995"/>
                    <a:pt x="79765" y="1"/>
                  </a:cubicBezTo>
                  <a:lnTo>
                    <a:pt x="79408" y="1"/>
                  </a:lnTo>
                  <a:cubicBezTo>
                    <a:pt x="79408" y="21799"/>
                    <a:pt x="61678" y="39530"/>
                    <a:pt x="39885" y="39530"/>
                  </a:cubicBezTo>
                  <a:cubicBezTo>
                    <a:pt x="18093" y="39530"/>
                    <a:pt x="362" y="21799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1282525" y="-1398825"/>
              <a:ext cx="1808275" cy="904225"/>
            </a:xfrm>
            <a:custGeom>
              <a:avLst/>
              <a:gdLst/>
              <a:ahLst/>
              <a:cxnLst/>
              <a:rect l="l" t="t" r="r" b="b"/>
              <a:pathLst>
                <a:path w="72331" h="36169" extrusionOk="0">
                  <a:moveTo>
                    <a:pt x="0" y="1"/>
                  </a:moveTo>
                  <a:cubicBezTo>
                    <a:pt x="0" y="19946"/>
                    <a:pt x="16223" y="36169"/>
                    <a:pt x="36162" y="36169"/>
                  </a:cubicBezTo>
                  <a:cubicBezTo>
                    <a:pt x="56108" y="36169"/>
                    <a:pt x="72330" y="19946"/>
                    <a:pt x="72330" y="1"/>
                  </a:cubicBezTo>
                  <a:lnTo>
                    <a:pt x="71968" y="1"/>
                  </a:lnTo>
                  <a:cubicBezTo>
                    <a:pt x="71968" y="19744"/>
                    <a:pt x="55912" y="35806"/>
                    <a:pt x="36168" y="35806"/>
                  </a:cubicBezTo>
                  <a:cubicBezTo>
                    <a:pt x="16425" y="35806"/>
                    <a:pt x="363" y="197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1375600" y="-1398675"/>
              <a:ext cx="1622275" cy="811150"/>
            </a:xfrm>
            <a:custGeom>
              <a:avLst/>
              <a:gdLst/>
              <a:ahLst/>
              <a:cxnLst/>
              <a:rect l="l" t="t" r="r" b="b"/>
              <a:pathLst>
                <a:path w="64891" h="32446" extrusionOk="0">
                  <a:moveTo>
                    <a:pt x="0" y="1"/>
                  </a:moveTo>
                  <a:cubicBezTo>
                    <a:pt x="0" y="17886"/>
                    <a:pt x="14554" y="32446"/>
                    <a:pt x="32445" y="32446"/>
                  </a:cubicBezTo>
                  <a:cubicBezTo>
                    <a:pt x="50336" y="32446"/>
                    <a:pt x="64890" y="17886"/>
                    <a:pt x="64890" y="1"/>
                  </a:cubicBezTo>
                  <a:lnTo>
                    <a:pt x="64528" y="1"/>
                  </a:lnTo>
                  <a:cubicBezTo>
                    <a:pt x="64528" y="17690"/>
                    <a:pt x="50134" y="32083"/>
                    <a:pt x="32445" y="32083"/>
                  </a:cubicBezTo>
                  <a:cubicBezTo>
                    <a:pt x="14750" y="32083"/>
                    <a:pt x="363" y="17690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1468525" y="-1398825"/>
              <a:ext cx="1436275" cy="718225"/>
            </a:xfrm>
            <a:custGeom>
              <a:avLst/>
              <a:gdLst/>
              <a:ahLst/>
              <a:cxnLst/>
              <a:rect l="l" t="t" r="r" b="b"/>
              <a:pathLst>
                <a:path w="57451" h="28729" extrusionOk="0">
                  <a:moveTo>
                    <a:pt x="1" y="1"/>
                  </a:moveTo>
                  <a:cubicBezTo>
                    <a:pt x="1" y="15843"/>
                    <a:pt x="12886" y="28728"/>
                    <a:pt x="28728" y="28728"/>
                  </a:cubicBezTo>
                  <a:cubicBezTo>
                    <a:pt x="44565" y="28728"/>
                    <a:pt x="57450" y="15843"/>
                    <a:pt x="57450" y="1"/>
                  </a:cubicBezTo>
                  <a:lnTo>
                    <a:pt x="57094" y="1"/>
                  </a:lnTo>
                  <a:cubicBezTo>
                    <a:pt x="57094" y="15641"/>
                    <a:pt x="44369" y="28366"/>
                    <a:pt x="28728" y="28366"/>
                  </a:cubicBezTo>
                  <a:cubicBezTo>
                    <a:pt x="13088" y="28366"/>
                    <a:pt x="363" y="1564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1561600" y="-1398675"/>
              <a:ext cx="1250250" cy="625150"/>
            </a:xfrm>
            <a:custGeom>
              <a:avLst/>
              <a:gdLst/>
              <a:ahLst/>
              <a:cxnLst/>
              <a:rect l="l" t="t" r="r" b="b"/>
              <a:pathLst>
                <a:path w="50010" h="25006" extrusionOk="0">
                  <a:moveTo>
                    <a:pt x="1" y="1"/>
                  </a:moveTo>
                  <a:cubicBezTo>
                    <a:pt x="1" y="13789"/>
                    <a:pt x="11217" y="25005"/>
                    <a:pt x="25005" y="25005"/>
                  </a:cubicBezTo>
                  <a:cubicBezTo>
                    <a:pt x="38793" y="25005"/>
                    <a:pt x="50010" y="13789"/>
                    <a:pt x="50010" y="1"/>
                  </a:cubicBezTo>
                  <a:lnTo>
                    <a:pt x="49648" y="1"/>
                  </a:lnTo>
                  <a:cubicBezTo>
                    <a:pt x="49648" y="13587"/>
                    <a:pt x="38591" y="24643"/>
                    <a:pt x="25005" y="24643"/>
                  </a:cubicBezTo>
                  <a:cubicBezTo>
                    <a:pt x="11413" y="24643"/>
                    <a:pt x="363" y="13587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1654525" y="-1398825"/>
              <a:ext cx="1064250" cy="532225"/>
            </a:xfrm>
            <a:custGeom>
              <a:avLst/>
              <a:gdLst/>
              <a:ahLst/>
              <a:cxnLst/>
              <a:rect l="l" t="t" r="r" b="b"/>
              <a:pathLst>
                <a:path w="42570" h="21289" extrusionOk="0">
                  <a:moveTo>
                    <a:pt x="1" y="1"/>
                  </a:moveTo>
                  <a:cubicBezTo>
                    <a:pt x="1" y="11740"/>
                    <a:pt x="9549" y="21288"/>
                    <a:pt x="21288" y="21288"/>
                  </a:cubicBezTo>
                  <a:cubicBezTo>
                    <a:pt x="33022" y="21288"/>
                    <a:pt x="42570" y="11740"/>
                    <a:pt x="42570" y="1"/>
                  </a:cubicBezTo>
                  <a:lnTo>
                    <a:pt x="42208" y="1"/>
                  </a:lnTo>
                  <a:cubicBezTo>
                    <a:pt x="42214" y="11544"/>
                    <a:pt x="32826" y="20926"/>
                    <a:pt x="21288" y="20926"/>
                  </a:cubicBezTo>
                  <a:cubicBezTo>
                    <a:pt x="9751" y="20926"/>
                    <a:pt x="363" y="115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1747600" y="-1398825"/>
              <a:ext cx="878250" cy="439150"/>
            </a:xfrm>
            <a:custGeom>
              <a:avLst/>
              <a:gdLst/>
              <a:ahLst/>
              <a:cxnLst/>
              <a:rect l="l" t="t" r="r" b="b"/>
              <a:pathLst>
                <a:path w="35130" h="17566" extrusionOk="0">
                  <a:moveTo>
                    <a:pt x="1" y="1"/>
                  </a:moveTo>
                  <a:cubicBezTo>
                    <a:pt x="1" y="9685"/>
                    <a:pt x="7881" y="17565"/>
                    <a:pt x="17565" y="17565"/>
                  </a:cubicBezTo>
                  <a:cubicBezTo>
                    <a:pt x="27250" y="17565"/>
                    <a:pt x="35130" y="9685"/>
                    <a:pt x="35130" y="1"/>
                  </a:cubicBezTo>
                  <a:lnTo>
                    <a:pt x="34768" y="1"/>
                  </a:lnTo>
                  <a:cubicBezTo>
                    <a:pt x="34768" y="9490"/>
                    <a:pt x="27048" y="17209"/>
                    <a:pt x="17565" y="17209"/>
                  </a:cubicBezTo>
                  <a:cubicBezTo>
                    <a:pt x="8076" y="17209"/>
                    <a:pt x="357" y="9490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1840550" y="-1398825"/>
              <a:ext cx="692225" cy="346200"/>
            </a:xfrm>
            <a:custGeom>
              <a:avLst/>
              <a:gdLst/>
              <a:ahLst/>
              <a:cxnLst/>
              <a:rect l="l" t="t" r="r" b="b"/>
              <a:pathLst>
                <a:path w="27689" h="13848" extrusionOk="0">
                  <a:moveTo>
                    <a:pt x="0" y="1"/>
                  </a:moveTo>
                  <a:cubicBezTo>
                    <a:pt x="0" y="7637"/>
                    <a:pt x="6211" y="13848"/>
                    <a:pt x="13847" y="13848"/>
                  </a:cubicBezTo>
                  <a:cubicBezTo>
                    <a:pt x="21478" y="13848"/>
                    <a:pt x="27689" y="7637"/>
                    <a:pt x="27689" y="1"/>
                  </a:cubicBezTo>
                  <a:lnTo>
                    <a:pt x="27332" y="1"/>
                  </a:lnTo>
                  <a:cubicBezTo>
                    <a:pt x="27332" y="7441"/>
                    <a:pt x="21282" y="13486"/>
                    <a:pt x="13847" y="13486"/>
                  </a:cubicBezTo>
                  <a:cubicBezTo>
                    <a:pt x="6413" y="13486"/>
                    <a:pt x="362" y="7441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1933625" y="-1398825"/>
              <a:ext cx="506225" cy="253275"/>
            </a:xfrm>
            <a:custGeom>
              <a:avLst/>
              <a:gdLst/>
              <a:ahLst/>
              <a:cxnLst/>
              <a:rect l="l" t="t" r="r" b="b"/>
              <a:pathLst>
                <a:path w="20249" h="10131" extrusionOk="0">
                  <a:moveTo>
                    <a:pt x="0" y="1"/>
                  </a:moveTo>
                  <a:cubicBezTo>
                    <a:pt x="0" y="5588"/>
                    <a:pt x="4543" y="10131"/>
                    <a:pt x="10124" y="10131"/>
                  </a:cubicBezTo>
                  <a:cubicBezTo>
                    <a:pt x="15706" y="10131"/>
                    <a:pt x="20248" y="5588"/>
                    <a:pt x="20248" y="1"/>
                  </a:cubicBezTo>
                  <a:lnTo>
                    <a:pt x="19886" y="1"/>
                  </a:lnTo>
                  <a:cubicBezTo>
                    <a:pt x="19886" y="5386"/>
                    <a:pt x="15510" y="9769"/>
                    <a:pt x="10124" y="9769"/>
                  </a:cubicBezTo>
                  <a:cubicBezTo>
                    <a:pt x="4739" y="9769"/>
                    <a:pt x="356" y="5386"/>
                    <a:pt x="35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2025650" y="-1398825"/>
              <a:ext cx="322150" cy="161975"/>
            </a:xfrm>
            <a:custGeom>
              <a:avLst/>
              <a:gdLst/>
              <a:ahLst/>
              <a:cxnLst/>
              <a:rect l="l" t="t" r="r" b="b"/>
              <a:pathLst>
                <a:path w="12886" h="6479" extrusionOk="0">
                  <a:moveTo>
                    <a:pt x="42" y="1"/>
                  </a:moveTo>
                  <a:cubicBezTo>
                    <a:pt x="1" y="3569"/>
                    <a:pt x="2881" y="6479"/>
                    <a:pt x="6443" y="6479"/>
                  </a:cubicBezTo>
                  <a:cubicBezTo>
                    <a:pt x="10006" y="6479"/>
                    <a:pt x="12886" y="3569"/>
                    <a:pt x="12850" y="1"/>
                  </a:cubicBezTo>
                  <a:lnTo>
                    <a:pt x="12488" y="1"/>
                  </a:lnTo>
                  <a:cubicBezTo>
                    <a:pt x="12482" y="3338"/>
                    <a:pt x="9780" y="6046"/>
                    <a:pt x="6443" y="6046"/>
                  </a:cubicBezTo>
                  <a:cubicBezTo>
                    <a:pt x="3106" y="6046"/>
                    <a:pt x="398" y="3338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40"/>
          <p:cNvSpPr txBox="1">
            <a:spLocks noGrp="1"/>
          </p:cNvSpPr>
          <p:nvPr>
            <p:ph type="title"/>
          </p:nvPr>
        </p:nvSpPr>
        <p:spPr>
          <a:xfrm>
            <a:off x="1878600" y="1157491"/>
            <a:ext cx="4973086" cy="5522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 dirty="0"/>
              <a:t>LAPTOP ACER NITRO 5 </a:t>
            </a:r>
            <a:endParaRPr sz="2400" b="1" dirty="0"/>
          </a:p>
        </p:txBody>
      </p:sp>
      <p:sp>
        <p:nvSpPr>
          <p:cNvPr id="1230" name="Google Shape;1230;p40"/>
          <p:cNvSpPr txBox="1">
            <a:spLocks noGrp="1"/>
          </p:cNvSpPr>
          <p:nvPr>
            <p:ph type="subTitle" idx="1"/>
          </p:nvPr>
        </p:nvSpPr>
        <p:spPr>
          <a:xfrm>
            <a:off x="1980615" y="1664674"/>
            <a:ext cx="1605865" cy="4022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Nitro AN515-58</a:t>
            </a:r>
            <a:endParaRPr b="1" dirty="0"/>
          </a:p>
        </p:txBody>
      </p:sp>
      <p:grpSp>
        <p:nvGrpSpPr>
          <p:cNvPr id="1231" name="Google Shape;1231;p40"/>
          <p:cNvGrpSpPr/>
          <p:nvPr/>
        </p:nvGrpSpPr>
        <p:grpSpPr>
          <a:xfrm rot="10800000" flipH="1">
            <a:off x="2418631" y="671012"/>
            <a:ext cx="4218600" cy="113150"/>
            <a:chOff x="3411516" y="2512150"/>
            <a:chExt cx="4218600" cy="113150"/>
          </a:xfrm>
        </p:grpSpPr>
        <p:cxnSp>
          <p:nvCxnSpPr>
            <p:cNvPr id="1232" name="Google Shape;1232;p40"/>
            <p:cNvCxnSpPr/>
            <p:nvPr/>
          </p:nvCxnSpPr>
          <p:spPr>
            <a:xfrm>
              <a:off x="3411516" y="2569900"/>
              <a:ext cx="4218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33" name="Google Shape;1233;p40"/>
            <p:cNvSpPr/>
            <p:nvPr/>
          </p:nvSpPr>
          <p:spPr>
            <a:xfrm>
              <a:off x="7573500" y="2512150"/>
              <a:ext cx="56575" cy="56575"/>
            </a:xfrm>
            <a:custGeom>
              <a:avLst/>
              <a:gdLst/>
              <a:ahLst/>
              <a:cxnLst/>
              <a:rect l="l" t="t" r="r" b="b"/>
              <a:pathLst>
                <a:path w="2263" h="2263" fill="none" extrusionOk="0">
                  <a:moveTo>
                    <a:pt x="2263" y="2262"/>
                  </a:moveTo>
                  <a:cubicBezTo>
                    <a:pt x="1016" y="2262"/>
                    <a:pt x="1" y="1247"/>
                    <a:pt x="1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59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 rot="10800000" flipH="1">
              <a:off x="7573500" y="2568725"/>
              <a:ext cx="56575" cy="56575"/>
            </a:xfrm>
            <a:custGeom>
              <a:avLst/>
              <a:gdLst/>
              <a:ahLst/>
              <a:cxnLst/>
              <a:rect l="l" t="t" r="r" b="b"/>
              <a:pathLst>
                <a:path w="2263" h="2263" fill="none" extrusionOk="0">
                  <a:moveTo>
                    <a:pt x="2263" y="2262"/>
                  </a:moveTo>
                  <a:cubicBezTo>
                    <a:pt x="1016" y="2262"/>
                    <a:pt x="1" y="1247"/>
                    <a:pt x="1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59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" name="Google Shape;1235;p40"/>
          <p:cNvGrpSpPr/>
          <p:nvPr/>
        </p:nvGrpSpPr>
        <p:grpSpPr>
          <a:xfrm>
            <a:off x="6509479" y="2178607"/>
            <a:ext cx="1434124" cy="1434214"/>
            <a:chOff x="-2585450" y="-2429500"/>
            <a:chExt cx="2366150" cy="2366300"/>
          </a:xfrm>
        </p:grpSpPr>
        <p:sp>
          <p:nvSpPr>
            <p:cNvPr id="1236" name="Google Shape;1236;p40"/>
            <p:cNvSpPr/>
            <p:nvPr/>
          </p:nvSpPr>
          <p:spPr>
            <a:xfrm>
              <a:off x="-2585450" y="-2429500"/>
              <a:ext cx="2366150" cy="2366300"/>
            </a:xfrm>
            <a:custGeom>
              <a:avLst/>
              <a:gdLst/>
              <a:ahLst/>
              <a:cxnLst/>
              <a:rect l="l" t="t" r="r" b="b"/>
              <a:pathLst>
                <a:path w="94646" h="94652" extrusionOk="0">
                  <a:moveTo>
                    <a:pt x="47326" y="363"/>
                  </a:moveTo>
                  <a:cubicBezTo>
                    <a:pt x="73221" y="363"/>
                    <a:pt x="94289" y="21431"/>
                    <a:pt x="94289" y="47326"/>
                  </a:cubicBezTo>
                  <a:cubicBezTo>
                    <a:pt x="94289" y="73221"/>
                    <a:pt x="73221" y="94289"/>
                    <a:pt x="47326" y="94289"/>
                  </a:cubicBezTo>
                  <a:cubicBezTo>
                    <a:pt x="21430" y="94289"/>
                    <a:pt x="363" y="73221"/>
                    <a:pt x="363" y="47326"/>
                  </a:cubicBezTo>
                  <a:cubicBezTo>
                    <a:pt x="363" y="21431"/>
                    <a:pt x="21430" y="363"/>
                    <a:pt x="47326" y="363"/>
                  </a:cubicBezTo>
                  <a:close/>
                  <a:moveTo>
                    <a:pt x="47326" y="1"/>
                  </a:moveTo>
                  <a:cubicBezTo>
                    <a:pt x="21228" y="1"/>
                    <a:pt x="0" y="21235"/>
                    <a:pt x="0" y="47326"/>
                  </a:cubicBezTo>
                  <a:cubicBezTo>
                    <a:pt x="0" y="73423"/>
                    <a:pt x="21228" y="94651"/>
                    <a:pt x="47326" y="94651"/>
                  </a:cubicBezTo>
                  <a:cubicBezTo>
                    <a:pt x="73417" y="94651"/>
                    <a:pt x="94645" y="73423"/>
                    <a:pt x="94645" y="47326"/>
                  </a:cubicBezTo>
                  <a:cubicBezTo>
                    <a:pt x="94645" y="21229"/>
                    <a:pt x="73417" y="1"/>
                    <a:pt x="4732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-2492525" y="-2336425"/>
              <a:ext cx="2180275" cy="2180300"/>
            </a:xfrm>
            <a:custGeom>
              <a:avLst/>
              <a:gdLst/>
              <a:ahLst/>
              <a:cxnLst/>
              <a:rect l="l" t="t" r="r" b="b"/>
              <a:pathLst>
                <a:path w="87211" h="87212" extrusionOk="0">
                  <a:moveTo>
                    <a:pt x="43609" y="363"/>
                  </a:moveTo>
                  <a:cubicBezTo>
                    <a:pt x="67450" y="363"/>
                    <a:pt x="86849" y="19762"/>
                    <a:pt x="86849" y="43603"/>
                  </a:cubicBezTo>
                  <a:cubicBezTo>
                    <a:pt x="86849" y="67450"/>
                    <a:pt x="67450" y="86849"/>
                    <a:pt x="43609" y="86849"/>
                  </a:cubicBezTo>
                  <a:cubicBezTo>
                    <a:pt x="19762" y="86849"/>
                    <a:pt x="363" y="67450"/>
                    <a:pt x="363" y="43603"/>
                  </a:cubicBezTo>
                  <a:cubicBezTo>
                    <a:pt x="363" y="19762"/>
                    <a:pt x="19762" y="363"/>
                    <a:pt x="43609" y="363"/>
                  </a:cubicBezTo>
                  <a:close/>
                  <a:moveTo>
                    <a:pt x="43609" y="1"/>
                  </a:moveTo>
                  <a:cubicBezTo>
                    <a:pt x="19566" y="1"/>
                    <a:pt x="0" y="19560"/>
                    <a:pt x="0" y="43603"/>
                  </a:cubicBezTo>
                  <a:cubicBezTo>
                    <a:pt x="0" y="67646"/>
                    <a:pt x="19566" y="87211"/>
                    <a:pt x="43609" y="87211"/>
                  </a:cubicBezTo>
                  <a:cubicBezTo>
                    <a:pt x="67651" y="87211"/>
                    <a:pt x="87211" y="67646"/>
                    <a:pt x="87211" y="43603"/>
                  </a:cubicBezTo>
                  <a:cubicBezTo>
                    <a:pt x="87211" y="19560"/>
                    <a:pt x="67651" y="1"/>
                    <a:pt x="436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-2399450" y="-2243500"/>
              <a:ext cx="1994125" cy="1994300"/>
            </a:xfrm>
            <a:custGeom>
              <a:avLst/>
              <a:gdLst/>
              <a:ahLst/>
              <a:cxnLst/>
              <a:rect l="l" t="t" r="r" b="b"/>
              <a:pathLst>
                <a:path w="79765" h="79772" extrusionOk="0">
                  <a:moveTo>
                    <a:pt x="39886" y="363"/>
                  </a:moveTo>
                  <a:cubicBezTo>
                    <a:pt x="61678" y="363"/>
                    <a:pt x="79409" y="18094"/>
                    <a:pt x="79409" y="39886"/>
                  </a:cubicBezTo>
                  <a:cubicBezTo>
                    <a:pt x="79409" y="61678"/>
                    <a:pt x="61678" y="79409"/>
                    <a:pt x="39886" y="79409"/>
                  </a:cubicBezTo>
                  <a:cubicBezTo>
                    <a:pt x="18087" y="79409"/>
                    <a:pt x="363" y="61678"/>
                    <a:pt x="363" y="39886"/>
                  </a:cubicBezTo>
                  <a:cubicBezTo>
                    <a:pt x="363" y="18094"/>
                    <a:pt x="18087" y="363"/>
                    <a:pt x="39886" y="363"/>
                  </a:cubicBezTo>
                  <a:close/>
                  <a:moveTo>
                    <a:pt x="39886" y="1"/>
                  </a:moveTo>
                  <a:cubicBezTo>
                    <a:pt x="17892" y="1"/>
                    <a:pt x="1" y="17892"/>
                    <a:pt x="1" y="39886"/>
                  </a:cubicBezTo>
                  <a:cubicBezTo>
                    <a:pt x="1" y="61880"/>
                    <a:pt x="17892" y="79771"/>
                    <a:pt x="39886" y="79771"/>
                  </a:cubicBezTo>
                  <a:cubicBezTo>
                    <a:pt x="61874" y="79771"/>
                    <a:pt x="79765" y="61880"/>
                    <a:pt x="79765" y="39886"/>
                  </a:cubicBezTo>
                  <a:cubicBezTo>
                    <a:pt x="79765" y="17892"/>
                    <a:pt x="61874" y="1"/>
                    <a:pt x="3988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-2306525" y="-2150425"/>
              <a:ext cx="1808275" cy="1808275"/>
            </a:xfrm>
            <a:custGeom>
              <a:avLst/>
              <a:gdLst/>
              <a:ahLst/>
              <a:cxnLst/>
              <a:rect l="l" t="t" r="r" b="b"/>
              <a:pathLst>
                <a:path w="72331" h="72331" extrusionOk="0">
                  <a:moveTo>
                    <a:pt x="36169" y="363"/>
                  </a:moveTo>
                  <a:cubicBezTo>
                    <a:pt x="55912" y="363"/>
                    <a:pt x="71969" y="16425"/>
                    <a:pt x="71969" y="36163"/>
                  </a:cubicBezTo>
                  <a:cubicBezTo>
                    <a:pt x="71969" y="55907"/>
                    <a:pt x="55906" y="71969"/>
                    <a:pt x="36169" y="71969"/>
                  </a:cubicBezTo>
                  <a:cubicBezTo>
                    <a:pt x="16425" y="71969"/>
                    <a:pt x="363" y="55907"/>
                    <a:pt x="363" y="36163"/>
                  </a:cubicBezTo>
                  <a:cubicBezTo>
                    <a:pt x="363" y="16419"/>
                    <a:pt x="16425" y="363"/>
                    <a:pt x="36169" y="363"/>
                  </a:cubicBezTo>
                  <a:close/>
                  <a:moveTo>
                    <a:pt x="36169" y="1"/>
                  </a:moveTo>
                  <a:cubicBezTo>
                    <a:pt x="16229" y="1"/>
                    <a:pt x="1" y="16223"/>
                    <a:pt x="1" y="36163"/>
                  </a:cubicBezTo>
                  <a:cubicBezTo>
                    <a:pt x="1" y="56109"/>
                    <a:pt x="16229" y="72331"/>
                    <a:pt x="36169" y="72331"/>
                  </a:cubicBezTo>
                  <a:cubicBezTo>
                    <a:pt x="56108" y="72331"/>
                    <a:pt x="72331" y="56103"/>
                    <a:pt x="72331" y="36163"/>
                  </a:cubicBezTo>
                  <a:cubicBezTo>
                    <a:pt x="72331" y="16223"/>
                    <a:pt x="56108" y="1"/>
                    <a:pt x="361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-2213450" y="-2057350"/>
              <a:ext cx="1622275" cy="1622275"/>
            </a:xfrm>
            <a:custGeom>
              <a:avLst/>
              <a:gdLst/>
              <a:ahLst/>
              <a:cxnLst/>
              <a:rect l="l" t="t" r="r" b="b"/>
              <a:pathLst>
                <a:path w="64891" h="64891" extrusionOk="0">
                  <a:moveTo>
                    <a:pt x="32446" y="357"/>
                  </a:moveTo>
                  <a:cubicBezTo>
                    <a:pt x="50135" y="357"/>
                    <a:pt x="64528" y="14751"/>
                    <a:pt x="64528" y="32446"/>
                  </a:cubicBezTo>
                  <a:cubicBezTo>
                    <a:pt x="64528" y="50135"/>
                    <a:pt x="50135" y="64529"/>
                    <a:pt x="32446" y="64529"/>
                  </a:cubicBezTo>
                  <a:cubicBezTo>
                    <a:pt x="14751" y="64529"/>
                    <a:pt x="357" y="50135"/>
                    <a:pt x="357" y="32446"/>
                  </a:cubicBezTo>
                  <a:cubicBezTo>
                    <a:pt x="357" y="14751"/>
                    <a:pt x="14751" y="357"/>
                    <a:pt x="32446" y="357"/>
                  </a:cubicBezTo>
                  <a:close/>
                  <a:moveTo>
                    <a:pt x="32446" y="1"/>
                  </a:moveTo>
                  <a:cubicBezTo>
                    <a:pt x="14555" y="1"/>
                    <a:pt x="1" y="14555"/>
                    <a:pt x="1" y="32446"/>
                  </a:cubicBezTo>
                  <a:cubicBezTo>
                    <a:pt x="1" y="50331"/>
                    <a:pt x="14555" y="64891"/>
                    <a:pt x="32446" y="64891"/>
                  </a:cubicBezTo>
                  <a:cubicBezTo>
                    <a:pt x="50337" y="64891"/>
                    <a:pt x="64891" y="50331"/>
                    <a:pt x="64891" y="32446"/>
                  </a:cubicBezTo>
                  <a:cubicBezTo>
                    <a:pt x="64891" y="14555"/>
                    <a:pt x="50331" y="1"/>
                    <a:pt x="3244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-2120525" y="-1964400"/>
              <a:ext cx="1436275" cy="1436250"/>
            </a:xfrm>
            <a:custGeom>
              <a:avLst/>
              <a:gdLst/>
              <a:ahLst/>
              <a:cxnLst/>
              <a:rect l="l" t="t" r="r" b="b"/>
              <a:pathLst>
                <a:path w="57451" h="57450" extrusionOk="0">
                  <a:moveTo>
                    <a:pt x="28729" y="356"/>
                  </a:moveTo>
                  <a:cubicBezTo>
                    <a:pt x="44369" y="362"/>
                    <a:pt x="57094" y="13081"/>
                    <a:pt x="57094" y="28722"/>
                  </a:cubicBezTo>
                  <a:cubicBezTo>
                    <a:pt x="57094" y="44363"/>
                    <a:pt x="44369" y="57088"/>
                    <a:pt x="28729" y="57088"/>
                  </a:cubicBezTo>
                  <a:cubicBezTo>
                    <a:pt x="13088" y="57088"/>
                    <a:pt x="363" y="44363"/>
                    <a:pt x="363" y="28722"/>
                  </a:cubicBezTo>
                  <a:cubicBezTo>
                    <a:pt x="363" y="13081"/>
                    <a:pt x="13088" y="356"/>
                    <a:pt x="28729" y="356"/>
                  </a:cubicBezTo>
                  <a:close/>
                  <a:moveTo>
                    <a:pt x="28729" y="0"/>
                  </a:moveTo>
                  <a:cubicBezTo>
                    <a:pt x="12886" y="0"/>
                    <a:pt x="1" y="12885"/>
                    <a:pt x="1" y="28722"/>
                  </a:cubicBezTo>
                  <a:cubicBezTo>
                    <a:pt x="1" y="44558"/>
                    <a:pt x="12886" y="57450"/>
                    <a:pt x="28729" y="57450"/>
                  </a:cubicBezTo>
                  <a:cubicBezTo>
                    <a:pt x="44565" y="57450"/>
                    <a:pt x="57451" y="44564"/>
                    <a:pt x="57451" y="28722"/>
                  </a:cubicBezTo>
                  <a:cubicBezTo>
                    <a:pt x="57451" y="12885"/>
                    <a:pt x="44565" y="0"/>
                    <a:pt x="2872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-2027425" y="-1871325"/>
              <a:ext cx="1250250" cy="1250100"/>
            </a:xfrm>
            <a:custGeom>
              <a:avLst/>
              <a:gdLst/>
              <a:ahLst/>
              <a:cxnLst/>
              <a:rect l="l" t="t" r="r" b="b"/>
              <a:pathLst>
                <a:path w="50010" h="50004" extrusionOk="0">
                  <a:moveTo>
                    <a:pt x="25005" y="357"/>
                  </a:moveTo>
                  <a:cubicBezTo>
                    <a:pt x="38591" y="357"/>
                    <a:pt x="49647" y="11413"/>
                    <a:pt x="49647" y="24999"/>
                  </a:cubicBezTo>
                  <a:cubicBezTo>
                    <a:pt x="49647" y="38585"/>
                    <a:pt x="38591" y="49641"/>
                    <a:pt x="25005" y="49641"/>
                  </a:cubicBezTo>
                  <a:cubicBezTo>
                    <a:pt x="11413" y="49641"/>
                    <a:pt x="362" y="38579"/>
                    <a:pt x="362" y="24999"/>
                  </a:cubicBezTo>
                  <a:cubicBezTo>
                    <a:pt x="362" y="11413"/>
                    <a:pt x="11413" y="357"/>
                    <a:pt x="25005" y="357"/>
                  </a:cubicBezTo>
                  <a:close/>
                  <a:moveTo>
                    <a:pt x="25005" y="0"/>
                  </a:moveTo>
                  <a:cubicBezTo>
                    <a:pt x="11217" y="0"/>
                    <a:pt x="0" y="11211"/>
                    <a:pt x="0" y="24999"/>
                  </a:cubicBezTo>
                  <a:cubicBezTo>
                    <a:pt x="0" y="38787"/>
                    <a:pt x="11217" y="50004"/>
                    <a:pt x="25005" y="50004"/>
                  </a:cubicBezTo>
                  <a:cubicBezTo>
                    <a:pt x="38793" y="50004"/>
                    <a:pt x="50009" y="38787"/>
                    <a:pt x="50009" y="24999"/>
                  </a:cubicBezTo>
                  <a:cubicBezTo>
                    <a:pt x="50009" y="11211"/>
                    <a:pt x="38793" y="0"/>
                    <a:pt x="2500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-1934500" y="-1778400"/>
              <a:ext cx="1064250" cy="1064250"/>
            </a:xfrm>
            <a:custGeom>
              <a:avLst/>
              <a:gdLst/>
              <a:ahLst/>
              <a:cxnLst/>
              <a:rect l="l" t="t" r="r" b="b"/>
              <a:pathLst>
                <a:path w="42570" h="42570" extrusionOk="0">
                  <a:moveTo>
                    <a:pt x="21288" y="357"/>
                  </a:moveTo>
                  <a:lnTo>
                    <a:pt x="21288" y="363"/>
                  </a:lnTo>
                  <a:cubicBezTo>
                    <a:pt x="32825" y="363"/>
                    <a:pt x="42213" y="9745"/>
                    <a:pt x="42213" y="21282"/>
                  </a:cubicBezTo>
                  <a:cubicBezTo>
                    <a:pt x="42213" y="32819"/>
                    <a:pt x="32825" y="42207"/>
                    <a:pt x="21288" y="42207"/>
                  </a:cubicBezTo>
                  <a:cubicBezTo>
                    <a:pt x="9750" y="42207"/>
                    <a:pt x="362" y="32819"/>
                    <a:pt x="362" y="21282"/>
                  </a:cubicBezTo>
                  <a:cubicBezTo>
                    <a:pt x="362" y="9745"/>
                    <a:pt x="9750" y="357"/>
                    <a:pt x="21288" y="357"/>
                  </a:cubicBezTo>
                  <a:close/>
                  <a:moveTo>
                    <a:pt x="21288" y="0"/>
                  </a:moveTo>
                  <a:cubicBezTo>
                    <a:pt x="9554" y="0"/>
                    <a:pt x="0" y="9549"/>
                    <a:pt x="0" y="21282"/>
                  </a:cubicBezTo>
                  <a:cubicBezTo>
                    <a:pt x="0" y="33021"/>
                    <a:pt x="9548" y="42569"/>
                    <a:pt x="21288" y="42569"/>
                  </a:cubicBezTo>
                  <a:cubicBezTo>
                    <a:pt x="33021" y="42569"/>
                    <a:pt x="42569" y="33021"/>
                    <a:pt x="42569" y="21282"/>
                  </a:cubicBezTo>
                  <a:cubicBezTo>
                    <a:pt x="42569" y="9549"/>
                    <a:pt x="33021" y="0"/>
                    <a:pt x="2128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-1841425" y="-1685475"/>
              <a:ext cx="878250" cy="878250"/>
            </a:xfrm>
            <a:custGeom>
              <a:avLst/>
              <a:gdLst/>
              <a:ahLst/>
              <a:cxnLst/>
              <a:rect l="l" t="t" r="r" b="b"/>
              <a:pathLst>
                <a:path w="35130" h="35130" extrusionOk="0">
                  <a:moveTo>
                    <a:pt x="17565" y="363"/>
                  </a:moveTo>
                  <a:cubicBezTo>
                    <a:pt x="27048" y="363"/>
                    <a:pt x="34767" y="8082"/>
                    <a:pt x="34767" y="17565"/>
                  </a:cubicBezTo>
                  <a:cubicBezTo>
                    <a:pt x="34767" y="27054"/>
                    <a:pt x="27048" y="34773"/>
                    <a:pt x="17565" y="34773"/>
                  </a:cubicBezTo>
                  <a:cubicBezTo>
                    <a:pt x="8076" y="34773"/>
                    <a:pt x="357" y="27054"/>
                    <a:pt x="357" y="17565"/>
                  </a:cubicBezTo>
                  <a:cubicBezTo>
                    <a:pt x="357" y="8082"/>
                    <a:pt x="8076" y="363"/>
                    <a:pt x="17565" y="363"/>
                  </a:cubicBezTo>
                  <a:close/>
                  <a:moveTo>
                    <a:pt x="17565" y="1"/>
                  </a:moveTo>
                  <a:cubicBezTo>
                    <a:pt x="7880" y="1"/>
                    <a:pt x="0" y="7880"/>
                    <a:pt x="0" y="17565"/>
                  </a:cubicBezTo>
                  <a:cubicBezTo>
                    <a:pt x="0" y="27250"/>
                    <a:pt x="7880" y="35129"/>
                    <a:pt x="17565" y="35129"/>
                  </a:cubicBezTo>
                  <a:cubicBezTo>
                    <a:pt x="27249" y="35129"/>
                    <a:pt x="35129" y="27250"/>
                    <a:pt x="35129" y="17565"/>
                  </a:cubicBezTo>
                  <a:cubicBezTo>
                    <a:pt x="35129" y="7880"/>
                    <a:pt x="27249" y="1"/>
                    <a:pt x="1756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-1748500" y="-1592400"/>
              <a:ext cx="692250" cy="692250"/>
            </a:xfrm>
            <a:custGeom>
              <a:avLst/>
              <a:gdLst/>
              <a:ahLst/>
              <a:cxnLst/>
              <a:rect l="l" t="t" r="r" b="b"/>
              <a:pathLst>
                <a:path w="27690" h="27690" extrusionOk="0">
                  <a:moveTo>
                    <a:pt x="13848" y="357"/>
                  </a:moveTo>
                  <a:cubicBezTo>
                    <a:pt x="21282" y="357"/>
                    <a:pt x="27333" y="6408"/>
                    <a:pt x="27333" y="13842"/>
                  </a:cubicBezTo>
                  <a:cubicBezTo>
                    <a:pt x="27333" y="21276"/>
                    <a:pt x="21282" y="27327"/>
                    <a:pt x="13848" y="27327"/>
                  </a:cubicBezTo>
                  <a:cubicBezTo>
                    <a:pt x="6413" y="27327"/>
                    <a:pt x="363" y="21282"/>
                    <a:pt x="363" y="13842"/>
                  </a:cubicBezTo>
                  <a:cubicBezTo>
                    <a:pt x="363" y="6408"/>
                    <a:pt x="6413" y="357"/>
                    <a:pt x="13848" y="357"/>
                  </a:cubicBezTo>
                  <a:close/>
                  <a:moveTo>
                    <a:pt x="13848" y="1"/>
                  </a:moveTo>
                  <a:cubicBezTo>
                    <a:pt x="6211" y="1"/>
                    <a:pt x="0" y="6212"/>
                    <a:pt x="0" y="13842"/>
                  </a:cubicBezTo>
                  <a:cubicBezTo>
                    <a:pt x="0" y="21478"/>
                    <a:pt x="6211" y="27689"/>
                    <a:pt x="13848" y="27689"/>
                  </a:cubicBezTo>
                  <a:cubicBezTo>
                    <a:pt x="21478" y="27689"/>
                    <a:pt x="27689" y="21478"/>
                    <a:pt x="27689" y="13842"/>
                  </a:cubicBezTo>
                  <a:cubicBezTo>
                    <a:pt x="27689" y="6212"/>
                    <a:pt x="21478" y="1"/>
                    <a:pt x="1384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-1655425" y="-1499475"/>
              <a:ext cx="506225" cy="506250"/>
            </a:xfrm>
            <a:custGeom>
              <a:avLst/>
              <a:gdLst/>
              <a:ahLst/>
              <a:cxnLst/>
              <a:rect l="l" t="t" r="r" b="b"/>
              <a:pathLst>
                <a:path w="20249" h="20250" extrusionOk="0">
                  <a:moveTo>
                    <a:pt x="10125" y="357"/>
                  </a:moveTo>
                  <a:lnTo>
                    <a:pt x="10125" y="363"/>
                  </a:lnTo>
                  <a:cubicBezTo>
                    <a:pt x="15504" y="363"/>
                    <a:pt x="19887" y="4739"/>
                    <a:pt x="19887" y="10125"/>
                  </a:cubicBezTo>
                  <a:cubicBezTo>
                    <a:pt x="19887" y="15511"/>
                    <a:pt x="15510" y="19887"/>
                    <a:pt x="10125" y="19887"/>
                  </a:cubicBezTo>
                  <a:cubicBezTo>
                    <a:pt x="4739" y="19887"/>
                    <a:pt x="357" y="15511"/>
                    <a:pt x="357" y="10125"/>
                  </a:cubicBezTo>
                  <a:cubicBezTo>
                    <a:pt x="357" y="4739"/>
                    <a:pt x="4739" y="357"/>
                    <a:pt x="10125" y="357"/>
                  </a:cubicBezTo>
                  <a:close/>
                  <a:moveTo>
                    <a:pt x="10125" y="1"/>
                  </a:moveTo>
                  <a:cubicBezTo>
                    <a:pt x="4543" y="1"/>
                    <a:pt x="0" y="4543"/>
                    <a:pt x="0" y="10125"/>
                  </a:cubicBezTo>
                  <a:cubicBezTo>
                    <a:pt x="0" y="15707"/>
                    <a:pt x="4543" y="20249"/>
                    <a:pt x="10125" y="20249"/>
                  </a:cubicBezTo>
                  <a:cubicBezTo>
                    <a:pt x="15706" y="20249"/>
                    <a:pt x="20249" y="15707"/>
                    <a:pt x="20249" y="10125"/>
                  </a:cubicBezTo>
                  <a:cubicBezTo>
                    <a:pt x="20249" y="4543"/>
                    <a:pt x="15706" y="1"/>
                    <a:pt x="1012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-1575125" y="-1406425"/>
              <a:ext cx="332850" cy="320250"/>
            </a:xfrm>
            <a:custGeom>
              <a:avLst/>
              <a:gdLst/>
              <a:ahLst/>
              <a:cxnLst/>
              <a:rect l="l" t="t" r="r" b="b"/>
              <a:pathLst>
                <a:path w="13314" h="12810" extrusionOk="0">
                  <a:moveTo>
                    <a:pt x="6913" y="358"/>
                  </a:moveTo>
                  <a:cubicBezTo>
                    <a:pt x="10250" y="364"/>
                    <a:pt x="12952" y="3066"/>
                    <a:pt x="12958" y="6403"/>
                  </a:cubicBezTo>
                  <a:cubicBezTo>
                    <a:pt x="12958" y="8849"/>
                    <a:pt x="11485" y="11052"/>
                    <a:pt x="9223" y="11991"/>
                  </a:cubicBezTo>
                  <a:cubicBezTo>
                    <a:pt x="8476" y="12299"/>
                    <a:pt x="7693" y="12449"/>
                    <a:pt x="6915" y="12449"/>
                  </a:cubicBezTo>
                  <a:cubicBezTo>
                    <a:pt x="5341" y="12449"/>
                    <a:pt x="3794" y="11835"/>
                    <a:pt x="2637" y="10678"/>
                  </a:cubicBezTo>
                  <a:cubicBezTo>
                    <a:pt x="909" y="8950"/>
                    <a:pt x="393" y="6350"/>
                    <a:pt x="1325" y="4093"/>
                  </a:cubicBezTo>
                  <a:cubicBezTo>
                    <a:pt x="2263" y="1831"/>
                    <a:pt x="4466" y="358"/>
                    <a:pt x="6913" y="358"/>
                  </a:cubicBezTo>
                  <a:close/>
                  <a:moveTo>
                    <a:pt x="6908" y="0"/>
                  </a:moveTo>
                  <a:cubicBezTo>
                    <a:pt x="5244" y="0"/>
                    <a:pt x="3609" y="650"/>
                    <a:pt x="2382" y="1872"/>
                  </a:cubicBezTo>
                  <a:cubicBezTo>
                    <a:pt x="547" y="3707"/>
                    <a:pt x="1" y="6462"/>
                    <a:pt x="993" y="8855"/>
                  </a:cubicBezTo>
                  <a:cubicBezTo>
                    <a:pt x="1984" y="11248"/>
                    <a:pt x="4318" y="12810"/>
                    <a:pt x="6913" y="12810"/>
                  </a:cubicBezTo>
                  <a:cubicBezTo>
                    <a:pt x="10446" y="12804"/>
                    <a:pt x="13314" y="9942"/>
                    <a:pt x="13314" y="6403"/>
                  </a:cubicBezTo>
                  <a:cubicBezTo>
                    <a:pt x="13314" y="3814"/>
                    <a:pt x="11758" y="1480"/>
                    <a:pt x="9359" y="489"/>
                  </a:cubicBezTo>
                  <a:cubicBezTo>
                    <a:pt x="8566" y="160"/>
                    <a:pt x="7733" y="0"/>
                    <a:pt x="690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48" name="Google Shape;1248;p40"/>
          <p:cNvGrpSpPr/>
          <p:nvPr/>
        </p:nvGrpSpPr>
        <p:grpSpPr>
          <a:xfrm>
            <a:off x="715547" y="538252"/>
            <a:ext cx="1434124" cy="717122"/>
            <a:chOff x="1003575" y="-1398825"/>
            <a:chExt cx="2366150" cy="1183175"/>
          </a:xfrm>
        </p:grpSpPr>
        <p:sp>
          <p:nvSpPr>
            <p:cNvPr id="1249" name="Google Shape;1249;p40"/>
            <p:cNvSpPr/>
            <p:nvPr/>
          </p:nvSpPr>
          <p:spPr>
            <a:xfrm>
              <a:off x="1003575" y="-1398825"/>
              <a:ext cx="2366150" cy="1183175"/>
            </a:xfrm>
            <a:custGeom>
              <a:avLst/>
              <a:gdLst/>
              <a:ahLst/>
              <a:cxnLst/>
              <a:rect l="l" t="t" r="r" b="b"/>
              <a:pathLst>
                <a:path w="94646" h="47327" extrusionOk="0">
                  <a:moveTo>
                    <a:pt x="1" y="1"/>
                  </a:moveTo>
                  <a:cubicBezTo>
                    <a:pt x="1" y="26098"/>
                    <a:pt x="21229" y="47326"/>
                    <a:pt x="47326" y="47326"/>
                  </a:cubicBezTo>
                  <a:cubicBezTo>
                    <a:pt x="73424" y="47326"/>
                    <a:pt x="94646" y="26098"/>
                    <a:pt x="94646" y="1"/>
                  </a:cubicBezTo>
                  <a:lnTo>
                    <a:pt x="94289" y="1"/>
                  </a:lnTo>
                  <a:cubicBezTo>
                    <a:pt x="94289" y="25902"/>
                    <a:pt x="73222" y="46970"/>
                    <a:pt x="47326" y="46970"/>
                  </a:cubicBezTo>
                  <a:cubicBezTo>
                    <a:pt x="21431" y="46970"/>
                    <a:pt x="363" y="25902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1096650" y="-1398825"/>
              <a:ext cx="2180150" cy="1090225"/>
            </a:xfrm>
            <a:custGeom>
              <a:avLst/>
              <a:gdLst/>
              <a:ahLst/>
              <a:cxnLst/>
              <a:rect l="l" t="t" r="r" b="b"/>
              <a:pathLst>
                <a:path w="87206" h="43609" extrusionOk="0">
                  <a:moveTo>
                    <a:pt x="1" y="1"/>
                  </a:moveTo>
                  <a:cubicBezTo>
                    <a:pt x="1" y="24049"/>
                    <a:pt x="19561" y="43609"/>
                    <a:pt x="43603" y="43609"/>
                  </a:cubicBezTo>
                  <a:cubicBezTo>
                    <a:pt x="67646" y="43609"/>
                    <a:pt x="87206" y="24049"/>
                    <a:pt x="87206" y="1"/>
                  </a:cubicBezTo>
                  <a:lnTo>
                    <a:pt x="86843" y="1"/>
                  </a:lnTo>
                  <a:cubicBezTo>
                    <a:pt x="86843" y="23853"/>
                    <a:pt x="67444" y="43247"/>
                    <a:pt x="43603" y="43247"/>
                  </a:cubicBezTo>
                  <a:cubicBezTo>
                    <a:pt x="19757" y="43247"/>
                    <a:pt x="357" y="23847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1189600" y="-1398825"/>
              <a:ext cx="1994125" cy="997150"/>
            </a:xfrm>
            <a:custGeom>
              <a:avLst/>
              <a:gdLst/>
              <a:ahLst/>
              <a:cxnLst/>
              <a:rect l="l" t="t" r="r" b="b"/>
              <a:pathLst>
                <a:path w="79765" h="39886" extrusionOk="0">
                  <a:moveTo>
                    <a:pt x="0" y="1"/>
                  </a:moveTo>
                  <a:cubicBezTo>
                    <a:pt x="0" y="21995"/>
                    <a:pt x="17891" y="39886"/>
                    <a:pt x="39885" y="39886"/>
                  </a:cubicBezTo>
                  <a:cubicBezTo>
                    <a:pt x="61879" y="39886"/>
                    <a:pt x="79765" y="21995"/>
                    <a:pt x="79765" y="1"/>
                  </a:cubicBezTo>
                  <a:lnTo>
                    <a:pt x="79408" y="1"/>
                  </a:lnTo>
                  <a:cubicBezTo>
                    <a:pt x="79408" y="21799"/>
                    <a:pt x="61678" y="39530"/>
                    <a:pt x="39885" y="39530"/>
                  </a:cubicBezTo>
                  <a:cubicBezTo>
                    <a:pt x="18093" y="39530"/>
                    <a:pt x="362" y="21799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1282525" y="-1398825"/>
              <a:ext cx="1808275" cy="904225"/>
            </a:xfrm>
            <a:custGeom>
              <a:avLst/>
              <a:gdLst/>
              <a:ahLst/>
              <a:cxnLst/>
              <a:rect l="l" t="t" r="r" b="b"/>
              <a:pathLst>
                <a:path w="72331" h="36169" extrusionOk="0">
                  <a:moveTo>
                    <a:pt x="0" y="1"/>
                  </a:moveTo>
                  <a:cubicBezTo>
                    <a:pt x="0" y="19946"/>
                    <a:pt x="16223" y="36169"/>
                    <a:pt x="36162" y="36169"/>
                  </a:cubicBezTo>
                  <a:cubicBezTo>
                    <a:pt x="56108" y="36169"/>
                    <a:pt x="72330" y="19946"/>
                    <a:pt x="72330" y="1"/>
                  </a:cubicBezTo>
                  <a:lnTo>
                    <a:pt x="71968" y="1"/>
                  </a:lnTo>
                  <a:cubicBezTo>
                    <a:pt x="71968" y="19744"/>
                    <a:pt x="55912" y="35806"/>
                    <a:pt x="36168" y="35806"/>
                  </a:cubicBezTo>
                  <a:cubicBezTo>
                    <a:pt x="16425" y="35806"/>
                    <a:pt x="363" y="197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1375600" y="-1398675"/>
              <a:ext cx="1622275" cy="811150"/>
            </a:xfrm>
            <a:custGeom>
              <a:avLst/>
              <a:gdLst/>
              <a:ahLst/>
              <a:cxnLst/>
              <a:rect l="l" t="t" r="r" b="b"/>
              <a:pathLst>
                <a:path w="64891" h="32446" extrusionOk="0">
                  <a:moveTo>
                    <a:pt x="0" y="1"/>
                  </a:moveTo>
                  <a:cubicBezTo>
                    <a:pt x="0" y="17886"/>
                    <a:pt x="14554" y="32446"/>
                    <a:pt x="32445" y="32446"/>
                  </a:cubicBezTo>
                  <a:cubicBezTo>
                    <a:pt x="50336" y="32446"/>
                    <a:pt x="64890" y="17886"/>
                    <a:pt x="64890" y="1"/>
                  </a:cubicBezTo>
                  <a:lnTo>
                    <a:pt x="64528" y="1"/>
                  </a:lnTo>
                  <a:cubicBezTo>
                    <a:pt x="64528" y="17690"/>
                    <a:pt x="50134" y="32083"/>
                    <a:pt x="32445" y="32083"/>
                  </a:cubicBezTo>
                  <a:cubicBezTo>
                    <a:pt x="14750" y="32083"/>
                    <a:pt x="363" y="17690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1468525" y="-1398825"/>
              <a:ext cx="1436275" cy="718225"/>
            </a:xfrm>
            <a:custGeom>
              <a:avLst/>
              <a:gdLst/>
              <a:ahLst/>
              <a:cxnLst/>
              <a:rect l="l" t="t" r="r" b="b"/>
              <a:pathLst>
                <a:path w="57451" h="28729" extrusionOk="0">
                  <a:moveTo>
                    <a:pt x="1" y="1"/>
                  </a:moveTo>
                  <a:cubicBezTo>
                    <a:pt x="1" y="15843"/>
                    <a:pt x="12886" y="28728"/>
                    <a:pt x="28728" y="28728"/>
                  </a:cubicBezTo>
                  <a:cubicBezTo>
                    <a:pt x="44565" y="28728"/>
                    <a:pt x="57450" y="15843"/>
                    <a:pt x="57450" y="1"/>
                  </a:cubicBezTo>
                  <a:lnTo>
                    <a:pt x="57094" y="1"/>
                  </a:lnTo>
                  <a:cubicBezTo>
                    <a:pt x="57094" y="15641"/>
                    <a:pt x="44369" y="28366"/>
                    <a:pt x="28728" y="28366"/>
                  </a:cubicBezTo>
                  <a:cubicBezTo>
                    <a:pt x="13088" y="28366"/>
                    <a:pt x="363" y="1564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1561600" y="-1398675"/>
              <a:ext cx="1250250" cy="625150"/>
            </a:xfrm>
            <a:custGeom>
              <a:avLst/>
              <a:gdLst/>
              <a:ahLst/>
              <a:cxnLst/>
              <a:rect l="l" t="t" r="r" b="b"/>
              <a:pathLst>
                <a:path w="50010" h="25006" extrusionOk="0">
                  <a:moveTo>
                    <a:pt x="1" y="1"/>
                  </a:moveTo>
                  <a:cubicBezTo>
                    <a:pt x="1" y="13789"/>
                    <a:pt x="11217" y="25005"/>
                    <a:pt x="25005" y="25005"/>
                  </a:cubicBezTo>
                  <a:cubicBezTo>
                    <a:pt x="38793" y="25005"/>
                    <a:pt x="50010" y="13789"/>
                    <a:pt x="50010" y="1"/>
                  </a:cubicBezTo>
                  <a:lnTo>
                    <a:pt x="49648" y="1"/>
                  </a:lnTo>
                  <a:cubicBezTo>
                    <a:pt x="49648" y="13587"/>
                    <a:pt x="38591" y="24643"/>
                    <a:pt x="25005" y="24643"/>
                  </a:cubicBezTo>
                  <a:cubicBezTo>
                    <a:pt x="11413" y="24643"/>
                    <a:pt x="363" y="13587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1654525" y="-1398825"/>
              <a:ext cx="1064250" cy="532225"/>
            </a:xfrm>
            <a:custGeom>
              <a:avLst/>
              <a:gdLst/>
              <a:ahLst/>
              <a:cxnLst/>
              <a:rect l="l" t="t" r="r" b="b"/>
              <a:pathLst>
                <a:path w="42570" h="21289" extrusionOk="0">
                  <a:moveTo>
                    <a:pt x="1" y="1"/>
                  </a:moveTo>
                  <a:cubicBezTo>
                    <a:pt x="1" y="11740"/>
                    <a:pt x="9549" y="21288"/>
                    <a:pt x="21288" y="21288"/>
                  </a:cubicBezTo>
                  <a:cubicBezTo>
                    <a:pt x="33022" y="21288"/>
                    <a:pt x="42570" y="11740"/>
                    <a:pt x="42570" y="1"/>
                  </a:cubicBezTo>
                  <a:lnTo>
                    <a:pt x="42208" y="1"/>
                  </a:lnTo>
                  <a:cubicBezTo>
                    <a:pt x="42214" y="11544"/>
                    <a:pt x="32826" y="20926"/>
                    <a:pt x="21288" y="20926"/>
                  </a:cubicBezTo>
                  <a:cubicBezTo>
                    <a:pt x="9751" y="20926"/>
                    <a:pt x="363" y="115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1747600" y="-1398825"/>
              <a:ext cx="878250" cy="439150"/>
            </a:xfrm>
            <a:custGeom>
              <a:avLst/>
              <a:gdLst/>
              <a:ahLst/>
              <a:cxnLst/>
              <a:rect l="l" t="t" r="r" b="b"/>
              <a:pathLst>
                <a:path w="35130" h="17566" extrusionOk="0">
                  <a:moveTo>
                    <a:pt x="1" y="1"/>
                  </a:moveTo>
                  <a:cubicBezTo>
                    <a:pt x="1" y="9685"/>
                    <a:pt x="7881" y="17565"/>
                    <a:pt x="17565" y="17565"/>
                  </a:cubicBezTo>
                  <a:cubicBezTo>
                    <a:pt x="27250" y="17565"/>
                    <a:pt x="35130" y="9685"/>
                    <a:pt x="35130" y="1"/>
                  </a:cubicBezTo>
                  <a:lnTo>
                    <a:pt x="34768" y="1"/>
                  </a:lnTo>
                  <a:cubicBezTo>
                    <a:pt x="34768" y="9490"/>
                    <a:pt x="27048" y="17209"/>
                    <a:pt x="17565" y="17209"/>
                  </a:cubicBezTo>
                  <a:cubicBezTo>
                    <a:pt x="8076" y="17209"/>
                    <a:pt x="357" y="9490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1840550" y="-1398825"/>
              <a:ext cx="692225" cy="346200"/>
            </a:xfrm>
            <a:custGeom>
              <a:avLst/>
              <a:gdLst/>
              <a:ahLst/>
              <a:cxnLst/>
              <a:rect l="l" t="t" r="r" b="b"/>
              <a:pathLst>
                <a:path w="27689" h="13848" extrusionOk="0">
                  <a:moveTo>
                    <a:pt x="0" y="1"/>
                  </a:moveTo>
                  <a:cubicBezTo>
                    <a:pt x="0" y="7637"/>
                    <a:pt x="6211" y="13848"/>
                    <a:pt x="13847" y="13848"/>
                  </a:cubicBezTo>
                  <a:cubicBezTo>
                    <a:pt x="21478" y="13848"/>
                    <a:pt x="27689" y="7637"/>
                    <a:pt x="27689" y="1"/>
                  </a:cubicBezTo>
                  <a:lnTo>
                    <a:pt x="27332" y="1"/>
                  </a:lnTo>
                  <a:cubicBezTo>
                    <a:pt x="27332" y="7441"/>
                    <a:pt x="21282" y="13486"/>
                    <a:pt x="13847" y="13486"/>
                  </a:cubicBezTo>
                  <a:cubicBezTo>
                    <a:pt x="6413" y="13486"/>
                    <a:pt x="362" y="7441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1933625" y="-1398825"/>
              <a:ext cx="506225" cy="253275"/>
            </a:xfrm>
            <a:custGeom>
              <a:avLst/>
              <a:gdLst/>
              <a:ahLst/>
              <a:cxnLst/>
              <a:rect l="l" t="t" r="r" b="b"/>
              <a:pathLst>
                <a:path w="20249" h="10131" extrusionOk="0">
                  <a:moveTo>
                    <a:pt x="0" y="1"/>
                  </a:moveTo>
                  <a:cubicBezTo>
                    <a:pt x="0" y="5588"/>
                    <a:pt x="4543" y="10131"/>
                    <a:pt x="10124" y="10131"/>
                  </a:cubicBezTo>
                  <a:cubicBezTo>
                    <a:pt x="15706" y="10131"/>
                    <a:pt x="20248" y="5588"/>
                    <a:pt x="20248" y="1"/>
                  </a:cubicBezTo>
                  <a:lnTo>
                    <a:pt x="19886" y="1"/>
                  </a:lnTo>
                  <a:cubicBezTo>
                    <a:pt x="19886" y="5386"/>
                    <a:pt x="15510" y="9769"/>
                    <a:pt x="10124" y="9769"/>
                  </a:cubicBezTo>
                  <a:cubicBezTo>
                    <a:pt x="4739" y="9769"/>
                    <a:pt x="356" y="5386"/>
                    <a:pt x="35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2025650" y="-1398825"/>
              <a:ext cx="322150" cy="161975"/>
            </a:xfrm>
            <a:custGeom>
              <a:avLst/>
              <a:gdLst/>
              <a:ahLst/>
              <a:cxnLst/>
              <a:rect l="l" t="t" r="r" b="b"/>
              <a:pathLst>
                <a:path w="12886" h="6479" extrusionOk="0">
                  <a:moveTo>
                    <a:pt x="42" y="1"/>
                  </a:moveTo>
                  <a:cubicBezTo>
                    <a:pt x="1" y="3569"/>
                    <a:pt x="2881" y="6479"/>
                    <a:pt x="6443" y="6479"/>
                  </a:cubicBezTo>
                  <a:cubicBezTo>
                    <a:pt x="10006" y="6479"/>
                    <a:pt x="12886" y="3569"/>
                    <a:pt x="12850" y="1"/>
                  </a:cubicBezTo>
                  <a:lnTo>
                    <a:pt x="12488" y="1"/>
                  </a:lnTo>
                  <a:cubicBezTo>
                    <a:pt x="12482" y="3338"/>
                    <a:pt x="9780" y="6046"/>
                    <a:pt x="6443" y="6046"/>
                  </a:cubicBezTo>
                  <a:cubicBezTo>
                    <a:pt x="3106" y="6046"/>
                    <a:pt x="398" y="3338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D845882A-6D5F-F927-48D6-574A01A333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659" y="2254664"/>
            <a:ext cx="34290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3"/>
          <p:cNvSpPr txBox="1">
            <a:spLocks noGrp="1"/>
          </p:cNvSpPr>
          <p:nvPr>
            <p:ph type="title"/>
          </p:nvPr>
        </p:nvSpPr>
        <p:spPr>
          <a:xfrm>
            <a:off x="715500" y="593838"/>
            <a:ext cx="794528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/>
              <a:t>Spesifikasi Laptop Acer Nitro 5</a:t>
            </a:r>
            <a:endParaRPr b="1" dirty="0"/>
          </a:p>
        </p:txBody>
      </p:sp>
      <p:sp>
        <p:nvSpPr>
          <p:cNvPr id="1297" name="Google Shape;1297;p43"/>
          <p:cNvSpPr txBox="1">
            <a:spLocks noGrp="1"/>
          </p:cNvSpPr>
          <p:nvPr>
            <p:ph type="body" idx="1"/>
          </p:nvPr>
        </p:nvSpPr>
        <p:spPr>
          <a:xfrm>
            <a:off x="715500" y="2037337"/>
            <a:ext cx="4276525" cy="21884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Intel® Core™ i5-12500H Processor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 err="1">
                <a:solidFill>
                  <a:schemeClr val="tx1"/>
                </a:solidFill>
                <a:latin typeface="Lexend Exa" panose="020B0604020202020204" charset="0"/>
              </a:rPr>
              <a:t>Fabrikasi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 Intel 7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Base TDP 45W</a:t>
            </a:r>
            <a:endParaRPr lang="en-ID" b="0" i="0" dirty="0">
              <a:solidFill>
                <a:schemeClr val="tx1"/>
              </a:solidFill>
              <a:effectLst/>
              <a:latin typeface="Lexend Exa" panose="020B0604020202020204" charset="0"/>
            </a:endParaRP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Tota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l 12-Cores/16 Thread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4 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Performance Cores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8 Ef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ficient Cores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Max Turbo Frequency 4.5 GHz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18 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MB Intel Smart Cache</a:t>
            </a:r>
            <a:endParaRPr lang="en-ID" b="0" i="0" dirty="0">
              <a:solidFill>
                <a:schemeClr val="tx1"/>
              </a:solidFill>
              <a:effectLst/>
              <a:latin typeface="Lexend Exa" panose="020B0604020202020204" charset="0"/>
            </a:endParaRP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endParaRPr lang="en-ID" b="0" i="0" dirty="0">
              <a:solidFill>
                <a:schemeClr val="tx1"/>
              </a:solidFill>
              <a:effectLst/>
              <a:latin typeface="Noto Sans" panose="020B0502040204020203" pitchFamily="34" charset="0"/>
            </a:endParaRPr>
          </a:p>
        </p:txBody>
      </p:sp>
      <p:sp>
        <p:nvSpPr>
          <p:cNvPr id="2" name="Google Shape;1230;p40">
            <a:extLst>
              <a:ext uri="{FF2B5EF4-FFF2-40B4-BE49-F238E27FC236}">
                <a16:creationId xmlns:a16="http://schemas.microsoft.com/office/drawing/2014/main" id="{EFC78D2B-BFC1-8689-1FFE-89A8DCD187A9}"/>
              </a:ext>
            </a:extLst>
          </p:cNvPr>
          <p:cNvSpPr txBox="1">
            <a:spLocks/>
          </p:cNvSpPr>
          <p:nvPr/>
        </p:nvSpPr>
        <p:spPr>
          <a:xfrm>
            <a:off x="759526" y="1357673"/>
            <a:ext cx="2094236" cy="493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>
                <a:latin typeface="Lexend Exa" panose="020B0604020202020204" charset="0"/>
              </a:rPr>
              <a:t>CPU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37C837-BBD0-3339-F607-BEDEB07239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41" t="13808" r="48640" b="2999"/>
          <a:stretch/>
        </p:blipFill>
        <p:spPr>
          <a:xfrm>
            <a:off x="5168341" y="1406001"/>
            <a:ext cx="3091484" cy="314366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30;p40">
            <a:extLst>
              <a:ext uri="{FF2B5EF4-FFF2-40B4-BE49-F238E27FC236}">
                <a16:creationId xmlns:a16="http://schemas.microsoft.com/office/drawing/2014/main" id="{7DF93368-F83D-D8E2-4FAA-F13396EF2F2A}"/>
              </a:ext>
            </a:extLst>
          </p:cNvPr>
          <p:cNvSpPr txBox="1">
            <a:spLocks/>
          </p:cNvSpPr>
          <p:nvPr/>
        </p:nvSpPr>
        <p:spPr>
          <a:xfrm>
            <a:off x="3724180" y="312921"/>
            <a:ext cx="1695637" cy="671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1" dirty="0"/>
              <a:t>Graphics</a:t>
            </a:r>
          </a:p>
        </p:txBody>
      </p:sp>
      <p:sp>
        <p:nvSpPr>
          <p:cNvPr id="3" name="Google Shape;1297;p43">
            <a:extLst>
              <a:ext uri="{FF2B5EF4-FFF2-40B4-BE49-F238E27FC236}">
                <a16:creationId xmlns:a16="http://schemas.microsoft.com/office/drawing/2014/main" id="{A61DF628-1A4E-150F-B151-AF37B384FA68}"/>
              </a:ext>
            </a:extLst>
          </p:cNvPr>
          <p:cNvSpPr txBox="1">
            <a:spLocks/>
          </p:cNvSpPr>
          <p:nvPr/>
        </p:nvSpPr>
        <p:spPr>
          <a:xfrm>
            <a:off x="2496686" y="3290800"/>
            <a:ext cx="4276525" cy="8522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2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q"/>
            </a:pPr>
            <a:r>
              <a:rPr lang="en-ID" sz="2000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Intel® UHD Graphics</a:t>
            </a:r>
          </a:p>
          <a:p>
            <a:pPr marL="285750" lvl="2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q"/>
            </a:pPr>
            <a:r>
              <a:rPr lang="en-ID" sz="2000" dirty="0" err="1">
                <a:solidFill>
                  <a:schemeClr val="tx1"/>
                </a:solidFill>
                <a:latin typeface="Lexend Exa" panose="020B0604020202020204" charset="0"/>
              </a:rPr>
              <a:t>Saat</a:t>
            </a:r>
            <a:r>
              <a:rPr lang="en-ID" sz="2000" dirty="0">
                <a:solidFill>
                  <a:schemeClr val="tx1"/>
                </a:solidFill>
                <a:latin typeface="Lexend Exa" panose="020B0604020202020204" charset="0"/>
              </a:rPr>
              <a:t> RAM Single-Chanel</a:t>
            </a:r>
            <a:endParaRPr lang="en-ID" sz="2000" dirty="0">
              <a:solidFill>
                <a:schemeClr val="tx1"/>
              </a:solidFill>
              <a:latin typeface="Noto Sans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AD78E4-781E-9263-C1F8-14A304629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079" y="1098094"/>
            <a:ext cx="6003841" cy="198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138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30;p40">
            <a:extLst>
              <a:ext uri="{FF2B5EF4-FFF2-40B4-BE49-F238E27FC236}">
                <a16:creationId xmlns:a16="http://schemas.microsoft.com/office/drawing/2014/main" id="{7DF93368-F83D-D8E2-4FAA-F13396EF2F2A}"/>
              </a:ext>
            </a:extLst>
          </p:cNvPr>
          <p:cNvSpPr txBox="1">
            <a:spLocks/>
          </p:cNvSpPr>
          <p:nvPr/>
        </p:nvSpPr>
        <p:spPr>
          <a:xfrm>
            <a:off x="3724179" y="219416"/>
            <a:ext cx="1695637" cy="671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1" dirty="0"/>
              <a:t>Graphics</a:t>
            </a:r>
          </a:p>
        </p:txBody>
      </p:sp>
      <p:sp>
        <p:nvSpPr>
          <p:cNvPr id="3" name="Google Shape;1297;p43">
            <a:extLst>
              <a:ext uri="{FF2B5EF4-FFF2-40B4-BE49-F238E27FC236}">
                <a16:creationId xmlns:a16="http://schemas.microsoft.com/office/drawing/2014/main" id="{A61DF628-1A4E-150F-B151-AF37B384FA68}"/>
              </a:ext>
            </a:extLst>
          </p:cNvPr>
          <p:cNvSpPr txBox="1">
            <a:spLocks/>
          </p:cNvSpPr>
          <p:nvPr/>
        </p:nvSpPr>
        <p:spPr>
          <a:xfrm>
            <a:off x="2056210" y="3193145"/>
            <a:ext cx="5031579" cy="13433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2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q"/>
            </a:pPr>
            <a:r>
              <a:rPr lang="en-ID" sz="1800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Intel® Iris® Xe Graphics</a:t>
            </a:r>
          </a:p>
          <a:p>
            <a:pPr marL="285750" lvl="2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q"/>
            </a:pPr>
            <a:r>
              <a:rPr lang="en-ID" sz="1800" dirty="0">
                <a:solidFill>
                  <a:schemeClr val="tx1"/>
                </a:solidFill>
                <a:latin typeface="Lexend Exa" panose="020B0604020202020204" charset="0"/>
              </a:rPr>
              <a:t>80 Execution Units</a:t>
            </a:r>
          </a:p>
          <a:p>
            <a:pPr marL="285750" lvl="2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q"/>
            </a:pPr>
            <a:r>
              <a:rPr lang="en-ID" sz="1800" b="0" i="0" dirty="0" err="1">
                <a:solidFill>
                  <a:schemeClr val="tx1"/>
                </a:solidFill>
                <a:effectLst/>
                <a:latin typeface="Lexend Exa" panose="020B0604020202020204" charset="0"/>
              </a:rPr>
              <a:t>Didukung</a:t>
            </a:r>
            <a:r>
              <a:rPr lang="en-ID" sz="1800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 </a:t>
            </a:r>
            <a:r>
              <a:rPr lang="en-ID" sz="1800" b="0" i="0" dirty="0" err="1">
                <a:solidFill>
                  <a:schemeClr val="tx1"/>
                </a:solidFill>
                <a:effectLst/>
                <a:latin typeface="Lexend Exa" panose="020B0604020202020204" charset="0"/>
              </a:rPr>
              <a:t>Akselersi</a:t>
            </a:r>
            <a:r>
              <a:rPr lang="en-ID" sz="1800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 QSV dan AV1</a:t>
            </a:r>
          </a:p>
          <a:p>
            <a:pPr marL="285750" lvl="2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q"/>
            </a:pPr>
            <a:r>
              <a:rPr lang="en-ID" sz="1800" dirty="0" err="1">
                <a:solidFill>
                  <a:schemeClr val="tx1"/>
                </a:solidFill>
                <a:latin typeface="Lexend Exa" panose="020B0604020202020204" charset="0"/>
              </a:rPr>
              <a:t>Saat</a:t>
            </a:r>
            <a:r>
              <a:rPr lang="en-ID" sz="1800" dirty="0">
                <a:solidFill>
                  <a:schemeClr val="tx1"/>
                </a:solidFill>
                <a:latin typeface="Lexend Exa" panose="020B0604020202020204" charset="0"/>
              </a:rPr>
              <a:t> RAM Dual-Chanel</a:t>
            </a:r>
            <a:r>
              <a:rPr lang="en-ID" sz="1800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FDF281-B68B-97F3-C1CF-733A70B54E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88" r="8220" b="12793"/>
          <a:stretch/>
        </p:blipFill>
        <p:spPr>
          <a:xfrm>
            <a:off x="1993035" y="965616"/>
            <a:ext cx="5157927" cy="215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91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30;p40">
            <a:extLst>
              <a:ext uri="{FF2B5EF4-FFF2-40B4-BE49-F238E27FC236}">
                <a16:creationId xmlns:a16="http://schemas.microsoft.com/office/drawing/2014/main" id="{F0C7CA89-1AF2-620D-7D8D-4CFAB913FE2D}"/>
              </a:ext>
            </a:extLst>
          </p:cNvPr>
          <p:cNvSpPr txBox="1">
            <a:spLocks/>
          </p:cNvSpPr>
          <p:nvPr/>
        </p:nvSpPr>
        <p:spPr>
          <a:xfrm>
            <a:off x="439441" y="823098"/>
            <a:ext cx="1695637" cy="671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/>
              <a:t>Ram</a:t>
            </a:r>
          </a:p>
        </p:txBody>
      </p:sp>
      <p:sp>
        <p:nvSpPr>
          <p:cNvPr id="4" name="Google Shape;1297;p43">
            <a:extLst>
              <a:ext uri="{FF2B5EF4-FFF2-40B4-BE49-F238E27FC236}">
                <a16:creationId xmlns:a16="http://schemas.microsoft.com/office/drawing/2014/main" id="{5941FC5F-3848-83D1-EFBB-4F06CA7177E0}"/>
              </a:ext>
            </a:extLst>
          </p:cNvPr>
          <p:cNvSpPr txBox="1">
            <a:spLocks/>
          </p:cNvSpPr>
          <p:nvPr/>
        </p:nvSpPr>
        <p:spPr>
          <a:xfrm>
            <a:off x="313230" y="1808230"/>
            <a:ext cx="4977861" cy="17872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2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q"/>
            </a:pPr>
            <a:r>
              <a:rPr lang="en-ID" sz="2000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8 GB DDR4-3200 SODIMM</a:t>
            </a:r>
          </a:p>
          <a:p>
            <a:pPr marL="285750" lvl="2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q"/>
            </a:pPr>
            <a:r>
              <a:rPr lang="en-ID" sz="2000" dirty="0" err="1">
                <a:solidFill>
                  <a:schemeClr val="tx1"/>
                </a:solidFill>
                <a:latin typeface="Lexend Exa" panose="020B0604020202020204" charset="0"/>
              </a:rPr>
              <a:t>Tersedia</a:t>
            </a:r>
            <a:r>
              <a:rPr lang="en-ID" sz="2000" dirty="0">
                <a:solidFill>
                  <a:schemeClr val="tx1"/>
                </a:solidFill>
                <a:latin typeface="Lexend Exa" panose="020B0604020202020204" charset="0"/>
              </a:rPr>
              <a:t> slot SODIMM </a:t>
            </a:r>
            <a:r>
              <a:rPr lang="en-ID" sz="2000" dirty="0" err="1">
                <a:solidFill>
                  <a:schemeClr val="tx1"/>
                </a:solidFill>
                <a:latin typeface="Lexend Exa" panose="020B0604020202020204" charset="0"/>
              </a:rPr>
              <a:t>Kedua</a:t>
            </a:r>
            <a:endParaRPr lang="en-ID" sz="2000" dirty="0">
              <a:solidFill>
                <a:schemeClr val="tx1"/>
              </a:solidFill>
              <a:latin typeface="Lexend Exa" panose="020B0604020202020204" charset="0"/>
            </a:endParaRPr>
          </a:p>
          <a:p>
            <a:pPr marL="285750" lvl="2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q"/>
            </a:pPr>
            <a:r>
              <a:rPr lang="en-ID" sz="2000" dirty="0" err="1">
                <a:solidFill>
                  <a:schemeClr val="tx1"/>
                </a:solidFill>
                <a:latin typeface="Lexend Exa" panose="020B0604020202020204" charset="0"/>
              </a:rPr>
              <a:t>Mudah</a:t>
            </a:r>
            <a:r>
              <a:rPr lang="en-ID" sz="2000" dirty="0">
                <a:solidFill>
                  <a:schemeClr val="tx1"/>
                </a:solidFill>
                <a:latin typeface="Lexend Exa" panose="020B0604020202020204" charset="0"/>
              </a:rPr>
              <a:t> Di-Upgrade</a:t>
            </a:r>
          </a:p>
          <a:p>
            <a:pPr marL="285750" lvl="2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q"/>
            </a:pPr>
            <a:r>
              <a:rPr lang="en-ID" sz="2000" dirty="0" err="1">
                <a:solidFill>
                  <a:schemeClr val="tx1"/>
                </a:solidFill>
                <a:latin typeface="Lexend Exa" panose="020B0604020202020204" charset="0"/>
              </a:rPr>
              <a:t>Konfigurasi</a:t>
            </a:r>
            <a:r>
              <a:rPr lang="en-ID" sz="2000" dirty="0">
                <a:solidFill>
                  <a:schemeClr val="tx1"/>
                </a:solidFill>
                <a:latin typeface="Lexend Exa" panose="020B0604020202020204" charset="0"/>
              </a:rPr>
              <a:t> Single Chanel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38CBFA-591A-CA54-AFC2-40BA6AC5A3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41" t="4391" r="43528" b="7674"/>
          <a:stretch/>
        </p:blipFill>
        <p:spPr>
          <a:xfrm>
            <a:off x="6081205" y="280153"/>
            <a:ext cx="2068497" cy="20782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3CFE3C-09E2-87C6-26C2-54DE3A30B8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72" t="11219" r="27379" b="7659"/>
          <a:stretch/>
        </p:blipFill>
        <p:spPr>
          <a:xfrm>
            <a:off x="6081205" y="2801848"/>
            <a:ext cx="2068497" cy="2095245"/>
          </a:xfrm>
          <a:prstGeom prst="rect">
            <a:avLst/>
          </a:prstGeom>
        </p:spPr>
      </p:pic>
      <p:sp>
        <p:nvSpPr>
          <p:cNvPr id="10" name="Google Shape;1297;p43">
            <a:extLst>
              <a:ext uri="{FF2B5EF4-FFF2-40B4-BE49-F238E27FC236}">
                <a16:creationId xmlns:a16="http://schemas.microsoft.com/office/drawing/2014/main" id="{6690D017-FA81-8DA4-5BCE-8448E679F13B}"/>
              </a:ext>
            </a:extLst>
          </p:cNvPr>
          <p:cNvSpPr txBox="1">
            <a:spLocks/>
          </p:cNvSpPr>
          <p:nvPr/>
        </p:nvSpPr>
        <p:spPr>
          <a:xfrm>
            <a:off x="6484916" y="2348708"/>
            <a:ext cx="1261074" cy="4628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2">
              <a:buClr>
                <a:srgbClr val="333333"/>
              </a:buClr>
              <a:buSzPts val="1100"/>
            </a:pPr>
            <a:r>
              <a:rPr lang="en-ID" sz="1600" dirty="0">
                <a:solidFill>
                  <a:schemeClr val="tx1"/>
                </a:solidFill>
                <a:latin typeface="Lexend Exa" panose="020B0604020202020204" charset="0"/>
              </a:rPr>
              <a:t>Upgrade</a:t>
            </a:r>
            <a:endParaRPr lang="en-ID" sz="1600" dirty="0">
              <a:solidFill>
                <a:schemeClr val="tx1"/>
              </a:solidFill>
              <a:latin typeface="Noto Sans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2746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230;p40">
            <a:extLst>
              <a:ext uri="{FF2B5EF4-FFF2-40B4-BE49-F238E27FC236}">
                <a16:creationId xmlns:a16="http://schemas.microsoft.com/office/drawing/2014/main" id="{A726B2D9-7722-EEC8-3E97-9813F5B58B10}"/>
              </a:ext>
            </a:extLst>
          </p:cNvPr>
          <p:cNvSpPr txBox="1">
            <a:spLocks/>
          </p:cNvSpPr>
          <p:nvPr/>
        </p:nvSpPr>
        <p:spPr>
          <a:xfrm>
            <a:off x="7199788" y="672178"/>
            <a:ext cx="1003179" cy="671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1" dirty="0"/>
              <a:t>SSD</a:t>
            </a:r>
          </a:p>
        </p:txBody>
      </p:sp>
      <p:sp>
        <p:nvSpPr>
          <p:cNvPr id="29" name="Google Shape;1297;p43">
            <a:extLst>
              <a:ext uri="{FF2B5EF4-FFF2-40B4-BE49-F238E27FC236}">
                <a16:creationId xmlns:a16="http://schemas.microsoft.com/office/drawing/2014/main" id="{001A053B-1620-50E6-A873-CE8C27D72E04}"/>
              </a:ext>
            </a:extLst>
          </p:cNvPr>
          <p:cNvSpPr txBox="1">
            <a:spLocks/>
          </p:cNvSpPr>
          <p:nvPr/>
        </p:nvSpPr>
        <p:spPr>
          <a:xfrm>
            <a:off x="3710866" y="1655086"/>
            <a:ext cx="5011443" cy="1833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7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512GB SSD </a:t>
            </a:r>
            <a:r>
              <a:rPr lang="en-ID" dirty="0" err="1">
                <a:solidFill>
                  <a:schemeClr val="tx1"/>
                </a:solidFill>
                <a:latin typeface="Lexend Exa" panose="020B0604020202020204" charset="0"/>
              </a:rPr>
              <a:t>NVMe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 M.2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 err="1">
                <a:solidFill>
                  <a:schemeClr val="tx1"/>
                </a:solidFill>
                <a:latin typeface="Lexend Exa" panose="020B0604020202020204" charset="0"/>
              </a:rPr>
              <a:t>Pcle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 4.0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 err="1">
                <a:solidFill>
                  <a:schemeClr val="tx1"/>
                </a:solidFill>
                <a:latin typeface="Lexend Exa" panose="020B0604020202020204" charset="0"/>
              </a:rPr>
              <a:t>Tersedia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 slot M.2 </a:t>
            </a:r>
            <a:r>
              <a:rPr lang="en-ID" dirty="0" err="1">
                <a:solidFill>
                  <a:schemeClr val="tx1"/>
                </a:solidFill>
                <a:latin typeface="Lexend Exa" panose="020B0604020202020204" charset="0"/>
              </a:rPr>
              <a:t>Kedua</a:t>
            </a:r>
            <a:endParaRPr lang="en-ID" dirty="0">
              <a:solidFill>
                <a:schemeClr val="tx1"/>
              </a:solidFill>
              <a:latin typeface="Lexend Exa" panose="020B0604020202020204" charset="0"/>
            </a:endParaRP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 err="1">
                <a:solidFill>
                  <a:schemeClr val="tx1"/>
                </a:solidFill>
                <a:latin typeface="Lexend Exa" panose="020B0604020202020204" charset="0"/>
              </a:rPr>
              <a:t>Tersedia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 Juga slot Storage SATA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dirty="0" err="1">
                <a:solidFill>
                  <a:schemeClr val="tx1"/>
                </a:solidFill>
                <a:latin typeface="Lexend Exa" panose="020B0604020202020204" charset="0"/>
              </a:rPr>
              <a:t>Mendukung</a:t>
            </a:r>
            <a:r>
              <a:rPr lang="en-ID" dirty="0">
                <a:solidFill>
                  <a:schemeClr val="tx1"/>
                </a:solidFill>
                <a:latin typeface="Lexend Exa" panose="020B0604020202020204" charset="0"/>
              </a:rPr>
              <a:t> triple storage</a:t>
            </a:r>
            <a:endParaRPr lang="en-ID" dirty="0">
              <a:solidFill>
                <a:schemeClr val="tx1"/>
              </a:solidFill>
              <a:latin typeface="Noto Sans" panose="020B0502040204020203" pitchFamily="34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3C1C34B-CE7F-53EE-28EF-356B746F6B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91" t="3452" r="12233"/>
          <a:stretch/>
        </p:blipFill>
        <p:spPr>
          <a:xfrm>
            <a:off x="421691" y="1511670"/>
            <a:ext cx="3275861" cy="229628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43"/>
          <p:cNvSpPr txBox="1">
            <a:spLocks noGrp="1"/>
          </p:cNvSpPr>
          <p:nvPr>
            <p:ph type="body" idx="1"/>
          </p:nvPr>
        </p:nvSpPr>
        <p:spPr>
          <a:xfrm>
            <a:off x="390617" y="2037337"/>
            <a:ext cx="4891597" cy="14604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sz="1600" dirty="0">
                <a:solidFill>
                  <a:schemeClr val="tx1"/>
                </a:solidFill>
                <a:latin typeface="Lexend Exa" panose="020B0604020202020204" charset="0"/>
              </a:rPr>
              <a:t>NVIDIA</a:t>
            </a:r>
            <a:r>
              <a:rPr lang="en-ID" sz="1600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® GeForce RTX™ 3050 Laptop GPU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sz="1600" dirty="0">
                <a:solidFill>
                  <a:schemeClr val="tx1"/>
                </a:solidFill>
                <a:latin typeface="Lexend Exa" panose="020B0604020202020204" charset="0"/>
              </a:rPr>
              <a:t>4 GB GDDR6 VRAM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sz="1600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2048 CUDA Cores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sz="1600" dirty="0">
                <a:solidFill>
                  <a:schemeClr val="tx1"/>
                </a:solidFill>
                <a:latin typeface="Lexend Exa" panose="020B0604020202020204" charset="0"/>
              </a:rPr>
              <a:t>Default TGP di 60W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r>
              <a:rPr lang="en-ID" sz="1600" b="0" i="0" dirty="0">
                <a:solidFill>
                  <a:schemeClr val="tx1"/>
                </a:solidFill>
                <a:effectLst/>
                <a:latin typeface="Lexend Exa" panose="020B0604020202020204" charset="0"/>
              </a:rPr>
              <a:t>Max TGP di 95W</a:t>
            </a:r>
          </a:p>
          <a:p>
            <a:pPr marL="285750" indent="-285750">
              <a:buClr>
                <a:srgbClr val="333333"/>
              </a:buClr>
              <a:buSzPts val="1100"/>
              <a:buFont typeface="Wingdings" panose="05000000000000000000" pitchFamily="2" charset="2"/>
              <a:buChar char="v"/>
            </a:pPr>
            <a:endParaRPr lang="en-ID" b="0" i="0" dirty="0">
              <a:solidFill>
                <a:schemeClr val="tx1"/>
              </a:solidFill>
              <a:effectLst/>
              <a:latin typeface="Noto Sans" panose="020B0502040204020203" pitchFamily="34" charset="0"/>
            </a:endParaRPr>
          </a:p>
        </p:txBody>
      </p:sp>
      <p:sp>
        <p:nvSpPr>
          <p:cNvPr id="2" name="Google Shape;1230;p40">
            <a:extLst>
              <a:ext uri="{FF2B5EF4-FFF2-40B4-BE49-F238E27FC236}">
                <a16:creationId xmlns:a16="http://schemas.microsoft.com/office/drawing/2014/main" id="{EFC78D2B-BFC1-8689-1FFE-89A8DCD187A9}"/>
              </a:ext>
            </a:extLst>
          </p:cNvPr>
          <p:cNvSpPr txBox="1">
            <a:spLocks/>
          </p:cNvSpPr>
          <p:nvPr/>
        </p:nvSpPr>
        <p:spPr>
          <a:xfrm>
            <a:off x="769268" y="1177142"/>
            <a:ext cx="865983" cy="527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b="1" dirty="0"/>
              <a:t>GPU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52421F-F266-60C5-1D70-D3A472225D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5" t="9666" r="57378" b="2826"/>
          <a:stretch/>
        </p:blipFill>
        <p:spPr>
          <a:xfrm>
            <a:off x="5530287" y="424501"/>
            <a:ext cx="2898213" cy="4099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348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40"/>
          <p:cNvSpPr txBox="1">
            <a:spLocks noGrp="1"/>
          </p:cNvSpPr>
          <p:nvPr>
            <p:ph type="title"/>
          </p:nvPr>
        </p:nvSpPr>
        <p:spPr>
          <a:xfrm>
            <a:off x="3233846" y="802271"/>
            <a:ext cx="2452488" cy="55229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 dirty="0"/>
              <a:t>IPHONE 13</a:t>
            </a:r>
            <a:endParaRPr sz="2400" b="1" dirty="0"/>
          </a:p>
        </p:txBody>
      </p:sp>
      <p:sp>
        <p:nvSpPr>
          <p:cNvPr id="1230" name="Google Shape;1230;p40"/>
          <p:cNvSpPr txBox="1">
            <a:spLocks noGrp="1"/>
          </p:cNvSpPr>
          <p:nvPr>
            <p:ph type="subTitle" idx="1"/>
          </p:nvPr>
        </p:nvSpPr>
        <p:spPr>
          <a:xfrm>
            <a:off x="3657158" y="3956311"/>
            <a:ext cx="1605865" cy="4022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 err="1"/>
              <a:t>Reguler</a:t>
            </a:r>
            <a:endParaRPr b="1" dirty="0"/>
          </a:p>
        </p:txBody>
      </p:sp>
      <p:grpSp>
        <p:nvGrpSpPr>
          <p:cNvPr id="1231" name="Google Shape;1231;p40"/>
          <p:cNvGrpSpPr/>
          <p:nvPr/>
        </p:nvGrpSpPr>
        <p:grpSpPr>
          <a:xfrm rot="10800000" flipH="1">
            <a:off x="2290879" y="523275"/>
            <a:ext cx="4218600" cy="113150"/>
            <a:chOff x="3411516" y="2512150"/>
            <a:chExt cx="4218600" cy="113150"/>
          </a:xfrm>
        </p:grpSpPr>
        <p:cxnSp>
          <p:nvCxnSpPr>
            <p:cNvPr id="1232" name="Google Shape;1232;p40"/>
            <p:cNvCxnSpPr/>
            <p:nvPr/>
          </p:nvCxnSpPr>
          <p:spPr>
            <a:xfrm>
              <a:off x="3411516" y="2569900"/>
              <a:ext cx="4218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33" name="Google Shape;1233;p40"/>
            <p:cNvSpPr/>
            <p:nvPr/>
          </p:nvSpPr>
          <p:spPr>
            <a:xfrm>
              <a:off x="7573500" y="2512150"/>
              <a:ext cx="56575" cy="56575"/>
            </a:xfrm>
            <a:custGeom>
              <a:avLst/>
              <a:gdLst/>
              <a:ahLst/>
              <a:cxnLst/>
              <a:rect l="l" t="t" r="r" b="b"/>
              <a:pathLst>
                <a:path w="2263" h="2263" fill="none" extrusionOk="0">
                  <a:moveTo>
                    <a:pt x="2263" y="2262"/>
                  </a:moveTo>
                  <a:cubicBezTo>
                    <a:pt x="1016" y="2262"/>
                    <a:pt x="1" y="1247"/>
                    <a:pt x="1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59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 rot="10800000" flipH="1">
              <a:off x="7573500" y="2568725"/>
              <a:ext cx="56575" cy="56575"/>
            </a:xfrm>
            <a:custGeom>
              <a:avLst/>
              <a:gdLst/>
              <a:ahLst/>
              <a:cxnLst/>
              <a:rect l="l" t="t" r="r" b="b"/>
              <a:pathLst>
                <a:path w="2263" h="2263" fill="none" extrusionOk="0">
                  <a:moveTo>
                    <a:pt x="2263" y="2262"/>
                  </a:moveTo>
                  <a:cubicBezTo>
                    <a:pt x="1016" y="2262"/>
                    <a:pt x="1" y="1247"/>
                    <a:pt x="1" y="0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59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" name="Google Shape;1235;p40"/>
          <p:cNvGrpSpPr/>
          <p:nvPr/>
        </p:nvGrpSpPr>
        <p:grpSpPr>
          <a:xfrm>
            <a:off x="6509479" y="2178607"/>
            <a:ext cx="1434124" cy="1434214"/>
            <a:chOff x="-2585450" y="-2429500"/>
            <a:chExt cx="2366150" cy="2366300"/>
          </a:xfrm>
        </p:grpSpPr>
        <p:sp>
          <p:nvSpPr>
            <p:cNvPr id="1236" name="Google Shape;1236;p40"/>
            <p:cNvSpPr/>
            <p:nvPr/>
          </p:nvSpPr>
          <p:spPr>
            <a:xfrm>
              <a:off x="-2585450" y="-2429500"/>
              <a:ext cx="2366150" cy="2366300"/>
            </a:xfrm>
            <a:custGeom>
              <a:avLst/>
              <a:gdLst/>
              <a:ahLst/>
              <a:cxnLst/>
              <a:rect l="l" t="t" r="r" b="b"/>
              <a:pathLst>
                <a:path w="94646" h="94652" extrusionOk="0">
                  <a:moveTo>
                    <a:pt x="47326" y="363"/>
                  </a:moveTo>
                  <a:cubicBezTo>
                    <a:pt x="73221" y="363"/>
                    <a:pt x="94289" y="21431"/>
                    <a:pt x="94289" y="47326"/>
                  </a:cubicBezTo>
                  <a:cubicBezTo>
                    <a:pt x="94289" y="73221"/>
                    <a:pt x="73221" y="94289"/>
                    <a:pt x="47326" y="94289"/>
                  </a:cubicBezTo>
                  <a:cubicBezTo>
                    <a:pt x="21430" y="94289"/>
                    <a:pt x="363" y="73221"/>
                    <a:pt x="363" y="47326"/>
                  </a:cubicBezTo>
                  <a:cubicBezTo>
                    <a:pt x="363" y="21431"/>
                    <a:pt x="21430" y="363"/>
                    <a:pt x="47326" y="363"/>
                  </a:cubicBezTo>
                  <a:close/>
                  <a:moveTo>
                    <a:pt x="47326" y="1"/>
                  </a:moveTo>
                  <a:cubicBezTo>
                    <a:pt x="21228" y="1"/>
                    <a:pt x="0" y="21235"/>
                    <a:pt x="0" y="47326"/>
                  </a:cubicBezTo>
                  <a:cubicBezTo>
                    <a:pt x="0" y="73423"/>
                    <a:pt x="21228" y="94651"/>
                    <a:pt x="47326" y="94651"/>
                  </a:cubicBezTo>
                  <a:cubicBezTo>
                    <a:pt x="73417" y="94651"/>
                    <a:pt x="94645" y="73423"/>
                    <a:pt x="94645" y="47326"/>
                  </a:cubicBezTo>
                  <a:cubicBezTo>
                    <a:pt x="94645" y="21229"/>
                    <a:pt x="73417" y="1"/>
                    <a:pt x="4732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-2492525" y="-2336425"/>
              <a:ext cx="2180275" cy="2180300"/>
            </a:xfrm>
            <a:custGeom>
              <a:avLst/>
              <a:gdLst/>
              <a:ahLst/>
              <a:cxnLst/>
              <a:rect l="l" t="t" r="r" b="b"/>
              <a:pathLst>
                <a:path w="87211" h="87212" extrusionOk="0">
                  <a:moveTo>
                    <a:pt x="43609" y="363"/>
                  </a:moveTo>
                  <a:cubicBezTo>
                    <a:pt x="67450" y="363"/>
                    <a:pt x="86849" y="19762"/>
                    <a:pt x="86849" y="43603"/>
                  </a:cubicBezTo>
                  <a:cubicBezTo>
                    <a:pt x="86849" y="67450"/>
                    <a:pt x="67450" y="86849"/>
                    <a:pt x="43609" y="86849"/>
                  </a:cubicBezTo>
                  <a:cubicBezTo>
                    <a:pt x="19762" y="86849"/>
                    <a:pt x="363" y="67450"/>
                    <a:pt x="363" y="43603"/>
                  </a:cubicBezTo>
                  <a:cubicBezTo>
                    <a:pt x="363" y="19762"/>
                    <a:pt x="19762" y="363"/>
                    <a:pt x="43609" y="363"/>
                  </a:cubicBezTo>
                  <a:close/>
                  <a:moveTo>
                    <a:pt x="43609" y="1"/>
                  </a:moveTo>
                  <a:cubicBezTo>
                    <a:pt x="19566" y="1"/>
                    <a:pt x="0" y="19560"/>
                    <a:pt x="0" y="43603"/>
                  </a:cubicBezTo>
                  <a:cubicBezTo>
                    <a:pt x="0" y="67646"/>
                    <a:pt x="19566" y="87211"/>
                    <a:pt x="43609" y="87211"/>
                  </a:cubicBezTo>
                  <a:cubicBezTo>
                    <a:pt x="67651" y="87211"/>
                    <a:pt x="87211" y="67646"/>
                    <a:pt x="87211" y="43603"/>
                  </a:cubicBezTo>
                  <a:cubicBezTo>
                    <a:pt x="87211" y="19560"/>
                    <a:pt x="67651" y="1"/>
                    <a:pt x="4360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-2399450" y="-2243500"/>
              <a:ext cx="1994125" cy="1994300"/>
            </a:xfrm>
            <a:custGeom>
              <a:avLst/>
              <a:gdLst/>
              <a:ahLst/>
              <a:cxnLst/>
              <a:rect l="l" t="t" r="r" b="b"/>
              <a:pathLst>
                <a:path w="79765" h="79772" extrusionOk="0">
                  <a:moveTo>
                    <a:pt x="39886" y="363"/>
                  </a:moveTo>
                  <a:cubicBezTo>
                    <a:pt x="61678" y="363"/>
                    <a:pt x="79409" y="18094"/>
                    <a:pt x="79409" y="39886"/>
                  </a:cubicBezTo>
                  <a:cubicBezTo>
                    <a:pt x="79409" y="61678"/>
                    <a:pt x="61678" y="79409"/>
                    <a:pt x="39886" y="79409"/>
                  </a:cubicBezTo>
                  <a:cubicBezTo>
                    <a:pt x="18087" y="79409"/>
                    <a:pt x="363" y="61678"/>
                    <a:pt x="363" y="39886"/>
                  </a:cubicBezTo>
                  <a:cubicBezTo>
                    <a:pt x="363" y="18094"/>
                    <a:pt x="18087" y="363"/>
                    <a:pt x="39886" y="363"/>
                  </a:cubicBezTo>
                  <a:close/>
                  <a:moveTo>
                    <a:pt x="39886" y="1"/>
                  </a:moveTo>
                  <a:cubicBezTo>
                    <a:pt x="17892" y="1"/>
                    <a:pt x="1" y="17892"/>
                    <a:pt x="1" y="39886"/>
                  </a:cubicBezTo>
                  <a:cubicBezTo>
                    <a:pt x="1" y="61880"/>
                    <a:pt x="17892" y="79771"/>
                    <a:pt x="39886" y="79771"/>
                  </a:cubicBezTo>
                  <a:cubicBezTo>
                    <a:pt x="61874" y="79771"/>
                    <a:pt x="79765" y="61880"/>
                    <a:pt x="79765" y="39886"/>
                  </a:cubicBezTo>
                  <a:cubicBezTo>
                    <a:pt x="79765" y="17892"/>
                    <a:pt x="61874" y="1"/>
                    <a:pt x="3988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-2306525" y="-2150425"/>
              <a:ext cx="1808275" cy="1808275"/>
            </a:xfrm>
            <a:custGeom>
              <a:avLst/>
              <a:gdLst/>
              <a:ahLst/>
              <a:cxnLst/>
              <a:rect l="l" t="t" r="r" b="b"/>
              <a:pathLst>
                <a:path w="72331" h="72331" extrusionOk="0">
                  <a:moveTo>
                    <a:pt x="36169" y="363"/>
                  </a:moveTo>
                  <a:cubicBezTo>
                    <a:pt x="55912" y="363"/>
                    <a:pt x="71969" y="16425"/>
                    <a:pt x="71969" y="36163"/>
                  </a:cubicBezTo>
                  <a:cubicBezTo>
                    <a:pt x="71969" y="55907"/>
                    <a:pt x="55906" y="71969"/>
                    <a:pt x="36169" y="71969"/>
                  </a:cubicBezTo>
                  <a:cubicBezTo>
                    <a:pt x="16425" y="71969"/>
                    <a:pt x="363" y="55907"/>
                    <a:pt x="363" y="36163"/>
                  </a:cubicBezTo>
                  <a:cubicBezTo>
                    <a:pt x="363" y="16419"/>
                    <a:pt x="16425" y="363"/>
                    <a:pt x="36169" y="363"/>
                  </a:cubicBezTo>
                  <a:close/>
                  <a:moveTo>
                    <a:pt x="36169" y="1"/>
                  </a:moveTo>
                  <a:cubicBezTo>
                    <a:pt x="16229" y="1"/>
                    <a:pt x="1" y="16223"/>
                    <a:pt x="1" y="36163"/>
                  </a:cubicBezTo>
                  <a:cubicBezTo>
                    <a:pt x="1" y="56109"/>
                    <a:pt x="16229" y="72331"/>
                    <a:pt x="36169" y="72331"/>
                  </a:cubicBezTo>
                  <a:cubicBezTo>
                    <a:pt x="56108" y="72331"/>
                    <a:pt x="72331" y="56103"/>
                    <a:pt x="72331" y="36163"/>
                  </a:cubicBezTo>
                  <a:cubicBezTo>
                    <a:pt x="72331" y="16223"/>
                    <a:pt x="56108" y="1"/>
                    <a:pt x="361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-2213450" y="-2057350"/>
              <a:ext cx="1622275" cy="1622275"/>
            </a:xfrm>
            <a:custGeom>
              <a:avLst/>
              <a:gdLst/>
              <a:ahLst/>
              <a:cxnLst/>
              <a:rect l="l" t="t" r="r" b="b"/>
              <a:pathLst>
                <a:path w="64891" h="64891" extrusionOk="0">
                  <a:moveTo>
                    <a:pt x="32446" y="357"/>
                  </a:moveTo>
                  <a:cubicBezTo>
                    <a:pt x="50135" y="357"/>
                    <a:pt x="64528" y="14751"/>
                    <a:pt x="64528" y="32446"/>
                  </a:cubicBezTo>
                  <a:cubicBezTo>
                    <a:pt x="64528" y="50135"/>
                    <a:pt x="50135" y="64529"/>
                    <a:pt x="32446" y="64529"/>
                  </a:cubicBezTo>
                  <a:cubicBezTo>
                    <a:pt x="14751" y="64529"/>
                    <a:pt x="357" y="50135"/>
                    <a:pt x="357" y="32446"/>
                  </a:cubicBezTo>
                  <a:cubicBezTo>
                    <a:pt x="357" y="14751"/>
                    <a:pt x="14751" y="357"/>
                    <a:pt x="32446" y="357"/>
                  </a:cubicBezTo>
                  <a:close/>
                  <a:moveTo>
                    <a:pt x="32446" y="1"/>
                  </a:moveTo>
                  <a:cubicBezTo>
                    <a:pt x="14555" y="1"/>
                    <a:pt x="1" y="14555"/>
                    <a:pt x="1" y="32446"/>
                  </a:cubicBezTo>
                  <a:cubicBezTo>
                    <a:pt x="1" y="50331"/>
                    <a:pt x="14555" y="64891"/>
                    <a:pt x="32446" y="64891"/>
                  </a:cubicBezTo>
                  <a:cubicBezTo>
                    <a:pt x="50337" y="64891"/>
                    <a:pt x="64891" y="50331"/>
                    <a:pt x="64891" y="32446"/>
                  </a:cubicBezTo>
                  <a:cubicBezTo>
                    <a:pt x="64891" y="14555"/>
                    <a:pt x="50331" y="1"/>
                    <a:pt x="3244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-2120525" y="-1964400"/>
              <a:ext cx="1436275" cy="1436250"/>
            </a:xfrm>
            <a:custGeom>
              <a:avLst/>
              <a:gdLst/>
              <a:ahLst/>
              <a:cxnLst/>
              <a:rect l="l" t="t" r="r" b="b"/>
              <a:pathLst>
                <a:path w="57451" h="57450" extrusionOk="0">
                  <a:moveTo>
                    <a:pt x="28729" y="356"/>
                  </a:moveTo>
                  <a:cubicBezTo>
                    <a:pt x="44369" y="362"/>
                    <a:pt x="57094" y="13081"/>
                    <a:pt x="57094" y="28722"/>
                  </a:cubicBezTo>
                  <a:cubicBezTo>
                    <a:pt x="57094" y="44363"/>
                    <a:pt x="44369" y="57088"/>
                    <a:pt x="28729" y="57088"/>
                  </a:cubicBezTo>
                  <a:cubicBezTo>
                    <a:pt x="13088" y="57088"/>
                    <a:pt x="363" y="44363"/>
                    <a:pt x="363" y="28722"/>
                  </a:cubicBezTo>
                  <a:cubicBezTo>
                    <a:pt x="363" y="13081"/>
                    <a:pt x="13088" y="356"/>
                    <a:pt x="28729" y="356"/>
                  </a:cubicBezTo>
                  <a:close/>
                  <a:moveTo>
                    <a:pt x="28729" y="0"/>
                  </a:moveTo>
                  <a:cubicBezTo>
                    <a:pt x="12886" y="0"/>
                    <a:pt x="1" y="12885"/>
                    <a:pt x="1" y="28722"/>
                  </a:cubicBezTo>
                  <a:cubicBezTo>
                    <a:pt x="1" y="44558"/>
                    <a:pt x="12886" y="57450"/>
                    <a:pt x="28729" y="57450"/>
                  </a:cubicBezTo>
                  <a:cubicBezTo>
                    <a:pt x="44565" y="57450"/>
                    <a:pt x="57451" y="44564"/>
                    <a:pt x="57451" y="28722"/>
                  </a:cubicBezTo>
                  <a:cubicBezTo>
                    <a:pt x="57451" y="12885"/>
                    <a:pt x="44565" y="0"/>
                    <a:pt x="2872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-2027425" y="-1871325"/>
              <a:ext cx="1250250" cy="1250100"/>
            </a:xfrm>
            <a:custGeom>
              <a:avLst/>
              <a:gdLst/>
              <a:ahLst/>
              <a:cxnLst/>
              <a:rect l="l" t="t" r="r" b="b"/>
              <a:pathLst>
                <a:path w="50010" h="50004" extrusionOk="0">
                  <a:moveTo>
                    <a:pt x="25005" y="357"/>
                  </a:moveTo>
                  <a:cubicBezTo>
                    <a:pt x="38591" y="357"/>
                    <a:pt x="49647" y="11413"/>
                    <a:pt x="49647" y="24999"/>
                  </a:cubicBezTo>
                  <a:cubicBezTo>
                    <a:pt x="49647" y="38585"/>
                    <a:pt x="38591" y="49641"/>
                    <a:pt x="25005" y="49641"/>
                  </a:cubicBezTo>
                  <a:cubicBezTo>
                    <a:pt x="11413" y="49641"/>
                    <a:pt x="362" y="38579"/>
                    <a:pt x="362" y="24999"/>
                  </a:cubicBezTo>
                  <a:cubicBezTo>
                    <a:pt x="362" y="11413"/>
                    <a:pt x="11413" y="357"/>
                    <a:pt x="25005" y="357"/>
                  </a:cubicBezTo>
                  <a:close/>
                  <a:moveTo>
                    <a:pt x="25005" y="0"/>
                  </a:moveTo>
                  <a:cubicBezTo>
                    <a:pt x="11217" y="0"/>
                    <a:pt x="0" y="11211"/>
                    <a:pt x="0" y="24999"/>
                  </a:cubicBezTo>
                  <a:cubicBezTo>
                    <a:pt x="0" y="38787"/>
                    <a:pt x="11217" y="50004"/>
                    <a:pt x="25005" y="50004"/>
                  </a:cubicBezTo>
                  <a:cubicBezTo>
                    <a:pt x="38793" y="50004"/>
                    <a:pt x="50009" y="38787"/>
                    <a:pt x="50009" y="24999"/>
                  </a:cubicBezTo>
                  <a:cubicBezTo>
                    <a:pt x="50009" y="11211"/>
                    <a:pt x="38793" y="0"/>
                    <a:pt x="2500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-1934500" y="-1778400"/>
              <a:ext cx="1064250" cy="1064250"/>
            </a:xfrm>
            <a:custGeom>
              <a:avLst/>
              <a:gdLst/>
              <a:ahLst/>
              <a:cxnLst/>
              <a:rect l="l" t="t" r="r" b="b"/>
              <a:pathLst>
                <a:path w="42570" h="42570" extrusionOk="0">
                  <a:moveTo>
                    <a:pt x="21288" y="357"/>
                  </a:moveTo>
                  <a:lnTo>
                    <a:pt x="21288" y="363"/>
                  </a:lnTo>
                  <a:cubicBezTo>
                    <a:pt x="32825" y="363"/>
                    <a:pt x="42213" y="9745"/>
                    <a:pt x="42213" y="21282"/>
                  </a:cubicBezTo>
                  <a:cubicBezTo>
                    <a:pt x="42213" y="32819"/>
                    <a:pt x="32825" y="42207"/>
                    <a:pt x="21288" y="42207"/>
                  </a:cubicBezTo>
                  <a:cubicBezTo>
                    <a:pt x="9750" y="42207"/>
                    <a:pt x="362" y="32819"/>
                    <a:pt x="362" y="21282"/>
                  </a:cubicBezTo>
                  <a:cubicBezTo>
                    <a:pt x="362" y="9745"/>
                    <a:pt x="9750" y="357"/>
                    <a:pt x="21288" y="357"/>
                  </a:cubicBezTo>
                  <a:close/>
                  <a:moveTo>
                    <a:pt x="21288" y="0"/>
                  </a:moveTo>
                  <a:cubicBezTo>
                    <a:pt x="9554" y="0"/>
                    <a:pt x="0" y="9549"/>
                    <a:pt x="0" y="21282"/>
                  </a:cubicBezTo>
                  <a:cubicBezTo>
                    <a:pt x="0" y="33021"/>
                    <a:pt x="9548" y="42569"/>
                    <a:pt x="21288" y="42569"/>
                  </a:cubicBezTo>
                  <a:cubicBezTo>
                    <a:pt x="33021" y="42569"/>
                    <a:pt x="42569" y="33021"/>
                    <a:pt x="42569" y="21282"/>
                  </a:cubicBezTo>
                  <a:cubicBezTo>
                    <a:pt x="42569" y="9549"/>
                    <a:pt x="33021" y="0"/>
                    <a:pt x="2128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-1841425" y="-1685475"/>
              <a:ext cx="878250" cy="878250"/>
            </a:xfrm>
            <a:custGeom>
              <a:avLst/>
              <a:gdLst/>
              <a:ahLst/>
              <a:cxnLst/>
              <a:rect l="l" t="t" r="r" b="b"/>
              <a:pathLst>
                <a:path w="35130" h="35130" extrusionOk="0">
                  <a:moveTo>
                    <a:pt x="17565" y="363"/>
                  </a:moveTo>
                  <a:cubicBezTo>
                    <a:pt x="27048" y="363"/>
                    <a:pt x="34767" y="8082"/>
                    <a:pt x="34767" y="17565"/>
                  </a:cubicBezTo>
                  <a:cubicBezTo>
                    <a:pt x="34767" y="27054"/>
                    <a:pt x="27048" y="34773"/>
                    <a:pt x="17565" y="34773"/>
                  </a:cubicBezTo>
                  <a:cubicBezTo>
                    <a:pt x="8076" y="34773"/>
                    <a:pt x="357" y="27054"/>
                    <a:pt x="357" y="17565"/>
                  </a:cubicBezTo>
                  <a:cubicBezTo>
                    <a:pt x="357" y="8082"/>
                    <a:pt x="8076" y="363"/>
                    <a:pt x="17565" y="363"/>
                  </a:cubicBezTo>
                  <a:close/>
                  <a:moveTo>
                    <a:pt x="17565" y="1"/>
                  </a:moveTo>
                  <a:cubicBezTo>
                    <a:pt x="7880" y="1"/>
                    <a:pt x="0" y="7880"/>
                    <a:pt x="0" y="17565"/>
                  </a:cubicBezTo>
                  <a:cubicBezTo>
                    <a:pt x="0" y="27250"/>
                    <a:pt x="7880" y="35129"/>
                    <a:pt x="17565" y="35129"/>
                  </a:cubicBezTo>
                  <a:cubicBezTo>
                    <a:pt x="27249" y="35129"/>
                    <a:pt x="35129" y="27250"/>
                    <a:pt x="35129" y="17565"/>
                  </a:cubicBezTo>
                  <a:cubicBezTo>
                    <a:pt x="35129" y="7880"/>
                    <a:pt x="27249" y="1"/>
                    <a:pt x="1756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-1748500" y="-1592400"/>
              <a:ext cx="692250" cy="692250"/>
            </a:xfrm>
            <a:custGeom>
              <a:avLst/>
              <a:gdLst/>
              <a:ahLst/>
              <a:cxnLst/>
              <a:rect l="l" t="t" r="r" b="b"/>
              <a:pathLst>
                <a:path w="27690" h="27690" extrusionOk="0">
                  <a:moveTo>
                    <a:pt x="13848" y="357"/>
                  </a:moveTo>
                  <a:cubicBezTo>
                    <a:pt x="21282" y="357"/>
                    <a:pt x="27333" y="6408"/>
                    <a:pt x="27333" y="13842"/>
                  </a:cubicBezTo>
                  <a:cubicBezTo>
                    <a:pt x="27333" y="21276"/>
                    <a:pt x="21282" y="27327"/>
                    <a:pt x="13848" y="27327"/>
                  </a:cubicBezTo>
                  <a:cubicBezTo>
                    <a:pt x="6413" y="27327"/>
                    <a:pt x="363" y="21282"/>
                    <a:pt x="363" y="13842"/>
                  </a:cubicBezTo>
                  <a:cubicBezTo>
                    <a:pt x="363" y="6408"/>
                    <a:pt x="6413" y="357"/>
                    <a:pt x="13848" y="357"/>
                  </a:cubicBezTo>
                  <a:close/>
                  <a:moveTo>
                    <a:pt x="13848" y="1"/>
                  </a:moveTo>
                  <a:cubicBezTo>
                    <a:pt x="6211" y="1"/>
                    <a:pt x="0" y="6212"/>
                    <a:pt x="0" y="13842"/>
                  </a:cubicBezTo>
                  <a:cubicBezTo>
                    <a:pt x="0" y="21478"/>
                    <a:pt x="6211" y="27689"/>
                    <a:pt x="13848" y="27689"/>
                  </a:cubicBezTo>
                  <a:cubicBezTo>
                    <a:pt x="21478" y="27689"/>
                    <a:pt x="27689" y="21478"/>
                    <a:pt x="27689" y="13842"/>
                  </a:cubicBezTo>
                  <a:cubicBezTo>
                    <a:pt x="27689" y="6212"/>
                    <a:pt x="21478" y="1"/>
                    <a:pt x="1384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-1655425" y="-1499475"/>
              <a:ext cx="506225" cy="506250"/>
            </a:xfrm>
            <a:custGeom>
              <a:avLst/>
              <a:gdLst/>
              <a:ahLst/>
              <a:cxnLst/>
              <a:rect l="l" t="t" r="r" b="b"/>
              <a:pathLst>
                <a:path w="20249" h="20250" extrusionOk="0">
                  <a:moveTo>
                    <a:pt x="10125" y="357"/>
                  </a:moveTo>
                  <a:lnTo>
                    <a:pt x="10125" y="363"/>
                  </a:lnTo>
                  <a:cubicBezTo>
                    <a:pt x="15504" y="363"/>
                    <a:pt x="19887" y="4739"/>
                    <a:pt x="19887" y="10125"/>
                  </a:cubicBezTo>
                  <a:cubicBezTo>
                    <a:pt x="19887" y="15511"/>
                    <a:pt x="15510" y="19887"/>
                    <a:pt x="10125" y="19887"/>
                  </a:cubicBezTo>
                  <a:cubicBezTo>
                    <a:pt x="4739" y="19887"/>
                    <a:pt x="357" y="15511"/>
                    <a:pt x="357" y="10125"/>
                  </a:cubicBezTo>
                  <a:cubicBezTo>
                    <a:pt x="357" y="4739"/>
                    <a:pt x="4739" y="357"/>
                    <a:pt x="10125" y="357"/>
                  </a:cubicBezTo>
                  <a:close/>
                  <a:moveTo>
                    <a:pt x="10125" y="1"/>
                  </a:moveTo>
                  <a:cubicBezTo>
                    <a:pt x="4543" y="1"/>
                    <a:pt x="0" y="4543"/>
                    <a:pt x="0" y="10125"/>
                  </a:cubicBezTo>
                  <a:cubicBezTo>
                    <a:pt x="0" y="15707"/>
                    <a:pt x="4543" y="20249"/>
                    <a:pt x="10125" y="20249"/>
                  </a:cubicBezTo>
                  <a:cubicBezTo>
                    <a:pt x="15706" y="20249"/>
                    <a:pt x="20249" y="15707"/>
                    <a:pt x="20249" y="10125"/>
                  </a:cubicBezTo>
                  <a:cubicBezTo>
                    <a:pt x="20249" y="4543"/>
                    <a:pt x="15706" y="1"/>
                    <a:pt x="1012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-1575125" y="-1406425"/>
              <a:ext cx="332850" cy="320250"/>
            </a:xfrm>
            <a:custGeom>
              <a:avLst/>
              <a:gdLst/>
              <a:ahLst/>
              <a:cxnLst/>
              <a:rect l="l" t="t" r="r" b="b"/>
              <a:pathLst>
                <a:path w="13314" h="12810" extrusionOk="0">
                  <a:moveTo>
                    <a:pt x="6913" y="358"/>
                  </a:moveTo>
                  <a:cubicBezTo>
                    <a:pt x="10250" y="364"/>
                    <a:pt x="12952" y="3066"/>
                    <a:pt x="12958" y="6403"/>
                  </a:cubicBezTo>
                  <a:cubicBezTo>
                    <a:pt x="12958" y="8849"/>
                    <a:pt x="11485" y="11052"/>
                    <a:pt x="9223" y="11991"/>
                  </a:cubicBezTo>
                  <a:cubicBezTo>
                    <a:pt x="8476" y="12299"/>
                    <a:pt x="7693" y="12449"/>
                    <a:pt x="6915" y="12449"/>
                  </a:cubicBezTo>
                  <a:cubicBezTo>
                    <a:pt x="5341" y="12449"/>
                    <a:pt x="3794" y="11835"/>
                    <a:pt x="2637" y="10678"/>
                  </a:cubicBezTo>
                  <a:cubicBezTo>
                    <a:pt x="909" y="8950"/>
                    <a:pt x="393" y="6350"/>
                    <a:pt x="1325" y="4093"/>
                  </a:cubicBezTo>
                  <a:cubicBezTo>
                    <a:pt x="2263" y="1831"/>
                    <a:pt x="4466" y="358"/>
                    <a:pt x="6913" y="358"/>
                  </a:cubicBezTo>
                  <a:close/>
                  <a:moveTo>
                    <a:pt x="6908" y="0"/>
                  </a:moveTo>
                  <a:cubicBezTo>
                    <a:pt x="5244" y="0"/>
                    <a:pt x="3609" y="650"/>
                    <a:pt x="2382" y="1872"/>
                  </a:cubicBezTo>
                  <a:cubicBezTo>
                    <a:pt x="547" y="3707"/>
                    <a:pt x="1" y="6462"/>
                    <a:pt x="993" y="8855"/>
                  </a:cubicBezTo>
                  <a:cubicBezTo>
                    <a:pt x="1984" y="11248"/>
                    <a:pt x="4318" y="12810"/>
                    <a:pt x="6913" y="12810"/>
                  </a:cubicBezTo>
                  <a:cubicBezTo>
                    <a:pt x="10446" y="12804"/>
                    <a:pt x="13314" y="9942"/>
                    <a:pt x="13314" y="6403"/>
                  </a:cubicBezTo>
                  <a:cubicBezTo>
                    <a:pt x="13314" y="3814"/>
                    <a:pt x="11758" y="1480"/>
                    <a:pt x="9359" y="489"/>
                  </a:cubicBezTo>
                  <a:cubicBezTo>
                    <a:pt x="8566" y="160"/>
                    <a:pt x="7733" y="0"/>
                    <a:pt x="690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248" name="Google Shape;1248;p40"/>
          <p:cNvGrpSpPr/>
          <p:nvPr/>
        </p:nvGrpSpPr>
        <p:grpSpPr>
          <a:xfrm>
            <a:off x="715547" y="538252"/>
            <a:ext cx="1434124" cy="717122"/>
            <a:chOff x="1003575" y="-1398825"/>
            <a:chExt cx="2366150" cy="1183175"/>
          </a:xfrm>
        </p:grpSpPr>
        <p:sp>
          <p:nvSpPr>
            <p:cNvPr id="1249" name="Google Shape;1249;p40"/>
            <p:cNvSpPr/>
            <p:nvPr/>
          </p:nvSpPr>
          <p:spPr>
            <a:xfrm>
              <a:off x="1003575" y="-1398825"/>
              <a:ext cx="2366150" cy="1183175"/>
            </a:xfrm>
            <a:custGeom>
              <a:avLst/>
              <a:gdLst/>
              <a:ahLst/>
              <a:cxnLst/>
              <a:rect l="l" t="t" r="r" b="b"/>
              <a:pathLst>
                <a:path w="94646" h="47327" extrusionOk="0">
                  <a:moveTo>
                    <a:pt x="1" y="1"/>
                  </a:moveTo>
                  <a:cubicBezTo>
                    <a:pt x="1" y="26098"/>
                    <a:pt x="21229" y="47326"/>
                    <a:pt x="47326" y="47326"/>
                  </a:cubicBezTo>
                  <a:cubicBezTo>
                    <a:pt x="73424" y="47326"/>
                    <a:pt x="94646" y="26098"/>
                    <a:pt x="94646" y="1"/>
                  </a:cubicBezTo>
                  <a:lnTo>
                    <a:pt x="94289" y="1"/>
                  </a:lnTo>
                  <a:cubicBezTo>
                    <a:pt x="94289" y="25902"/>
                    <a:pt x="73222" y="46970"/>
                    <a:pt x="47326" y="46970"/>
                  </a:cubicBezTo>
                  <a:cubicBezTo>
                    <a:pt x="21431" y="46970"/>
                    <a:pt x="363" y="25902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1096650" y="-1398825"/>
              <a:ext cx="2180150" cy="1090225"/>
            </a:xfrm>
            <a:custGeom>
              <a:avLst/>
              <a:gdLst/>
              <a:ahLst/>
              <a:cxnLst/>
              <a:rect l="l" t="t" r="r" b="b"/>
              <a:pathLst>
                <a:path w="87206" h="43609" extrusionOk="0">
                  <a:moveTo>
                    <a:pt x="1" y="1"/>
                  </a:moveTo>
                  <a:cubicBezTo>
                    <a:pt x="1" y="24049"/>
                    <a:pt x="19561" y="43609"/>
                    <a:pt x="43603" y="43609"/>
                  </a:cubicBezTo>
                  <a:cubicBezTo>
                    <a:pt x="67646" y="43609"/>
                    <a:pt x="87206" y="24049"/>
                    <a:pt x="87206" y="1"/>
                  </a:cubicBezTo>
                  <a:lnTo>
                    <a:pt x="86843" y="1"/>
                  </a:lnTo>
                  <a:cubicBezTo>
                    <a:pt x="86843" y="23853"/>
                    <a:pt x="67444" y="43247"/>
                    <a:pt x="43603" y="43247"/>
                  </a:cubicBezTo>
                  <a:cubicBezTo>
                    <a:pt x="19757" y="43247"/>
                    <a:pt x="357" y="23847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1189600" y="-1398825"/>
              <a:ext cx="1994125" cy="997150"/>
            </a:xfrm>
            <a:custGeom>
              <a:avLst/>
              <a:gdLst/>
              <a:ahLst/>
              <a:cxnLst/>
              <a:rect l="l" t="t" r="r" b="b"/>
              <a:pathLst>
                <a:path w="79765" h="39886" extrusionOk="0">
                  <a:moveTo>
                    <a:pt x="0" y="1"/>
                  </a:moveTo>
                  <a:cubicBezTo>
                    <a:pt x="0" y="21995"/>
                    <a:pt x="17891" y="39886"/>
                    <a:pt x="39885" y="39886"/>
                  </a:cubicBezTo>
                  <a:cubicBezTo>
                    <a:pt x="61879" y="39886"/>
                    <a:pt x="79765" y="21995"/>
                    <a:pt x="79765" y="1"/>
                  </a:cubicBezTo>
                  <a:lnTo>
                    <a:pt x="79408" y="1"/>
                  </a:lnTo>
                  <a:cubicBezTo>
                    <a:pt x="79408" y="21799"/>
                    <a:pt x="61678" y="39530"/>
                    <a:pt x="39885" y="39530"/>
                  </a:cubicBezTo>
                  <a:cubicBezTo>
                    <a:pt x="18093" y="39530"/>
                    <a:pt x="362" y="21799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1282525" y="-1398825"/>
              <a:ext cx="1808275" cy="904225"/>
            </a:xfrm>
            <a:custGeom>
              <a:avLst/>
              <a:gdLst/>
              <a:ahLst/>
              <a:cxnLst/>
              <a:rect l="l" t="t" r="r" b="b"/>
              <a:pathLst>
                <a:path w="72331" h="36169" extrusionOk="0">
                  <a:moveTo>
                    <a:pt x="0" y="1"/>
                  </a:moveTo>
                  <a:cubicBezTo>
                    <a:pt x="0" y="19946"/>
                    <a:pt x="16223" y="36169"/>
                    <a:pt x="36162" y="36169"/>
                  </a:cubicBezTo>
                  <a:cubicBezTo>
                    <a:pt x="56108" y="36169"/>
                    <a:pt x="72330" y="19946"/>
                    <a:pt x="72330" y="1"/>
                  </a:cubicBezTo>
                  <a:lnTo>
                    <a:pt x="71968" y="1"/>
                  </a:lnTo>
                  <a:cubicBezTo>
                    <a:pt x="71968" y="19744"/>
                    <a:pt x="55912" y="35806"/>
                    <a:pt x="36168" y="35806"/>
                  </a:cubicBezTo>
                  <a:cubicBezTo>
                    <a:pt x="16425" y="35806"/>
                    <a:pt x="363" y="197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1375600" y="-1398675"/>
              <a:ext cx="1622275" cy="811150"/>
            </a:xfrm>
            <a:custGeom>
              <a:avLst/>
              <a:gdLst/>
              <a:ahLst/>
              <a:cxnLst/>
              <a:rect l="l" t="t" r="r" b="b"/>
              <a:pathLst>
                <a:path w="64891" h="32446" extrusionOk="0">
                  <a:moveTo>
                    <a:pt x="0" y="1"/>
                  </a:moveTo>
                  <a:cubicBezTo>
                    <a:pt x="0" y="17886"/>
                    <a:pt x="14554" y="32446"/>
                    <a:pt x="32445" y="32446"/>
                  </a:cubicBezTo>
                  <a:cubicBezTo>
                    <a:pt x="50336" y="32446"/>
                    <a:pt x="64890" y="17886"/>
                    <a:pt x="64890" y="1"/>
                  </a:cubicBezTo>
                  <a:lnTo>
                    <a:pt x="64528" y="1"/>
                  </a:lnTo>
                  <a:cubicBezTo>
                    <a:pt x="64528" y="17690"/>
                    <a:pt x="50134" y="32083"/>
                    <a:pt x="32445" y="32083"/>
                  </a:cubicBezTo>
                  <a:cubicBezTo>
                    <a:pt x="14750" y="32083"/>
                    <a:pt x="363" y="17690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1468525" y="-1398825"/>
              <a:ext cx="1436275" cy="718225"/>
            </a:xfrm>
            <a:custGeom>
              <a:avLst/>
              <a:gdLst/>
              <a:ahLst/>
              <a:cxnLst/>
              <a:rect l="l" t="t" r="r" b="b"/>
              <a:pathLst>
                <a:path w="57451" h="28729" extrusionOk="0">
                  <a:moveTo>
                    <a:pt x="1" y="1"/>
                  </a:moveTo>
                  <a:cubicBezTo>
                    <a:pt x="1" y="15843"/>
                    <a:pt x="12886" y="28728"/>
                    <a:pt x="28728" y="28728"/>
                  </a:cubicBezTo>
                  <a:cubicBezTo>
                    <a:pt x="44565" y="28728"/>
                    <a:pt x="57450" y="15843"/>
                    <a:pt x="57450" y="1"/>
                  </a:cubicBezTo>
                  <a:lnTo>
                    <a:pt x="57094" y="1"/>
                  </a:lnTo>
                  <a:cubicBezTo>
                    <a:pt x="57094" y="15641"/>
                    <a:pt x="44369" y="28366"/>
                    <a:pt x="28728" y="28366"/>
                  </a:cubicBezTo>
                  <a:cubicBezTo>
                    <a:pt x="13088" y="28366"/>
                    <a:pt x="363" y="15641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1561600" y="-1398675"/>
              <a:ext cx="1250250" cy="625150"/>
            </a:xfrm>
            <a:custGeom>
              <a:avLst/>
              <a:gdLst/>
              <a:ahLst/>
              <a:cxnLst/>
              <a:rect l="l" t="t" r="r" b="b"/>
              <a:pathLst>
                <a:path w="50010" h="25006" extrusionOk="0">
                  <a:moveTo>
                    <a:pt x="1" y="1"/>
                  </a:moveTo>
                  <a:cubicBezTo>
                    <a:pt x="1" y="13789"/>
                    <a:pt x="11217" y="25005"/>
                    <a:pt x="25005" y="25005"/>
                  </a:cubicBezTo>
                  <a:cubicBezTo>
                    <a:pt x="38793" y="25005"/>
                    <a:pt x="50010" y="13789"/>
                    <a:pt x="50010" y="1"/>
                  </a:cubicBezTo>
                  <a:lnTo>
                    <a:pt x="49648" y="1"/>
                  </a:lnTo>
                  <a:cubicBezTo>
                    <a:pt x="49648" y="13587"/>
                    <a:pt x="38591" y="24643"/>
                    <a:pt x="25005" y="24643"/>
                  </a:cubicBezTo>
                  <a:cubicBezTo>
                    <a:pt x="11413" y="24643"/>
                    <a:pt x="363" y="13587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1654525" y="-1398825"/>
              <a:ext cx="1064250" cy="532225"/>
            </a:xfrm>
            <a:custGeom>
              <a:avLst/>
              <a:gdLst/>
              <a:ahLst/>
              <a:cxnLst/>
              <a:rect l="l" t="t" r="r" b="b"/>
              <a:pathLst>
                <a:path w="42570" h="21289" extrusionOk="0">
                  <a:moveTo>
                    <a:pt x="1" y="1"/>
                  </a:moveTo>
                  <a:cubicBezTo>
                    <a:pt x="1" y="11740"/>
                    <a:pt x="9549" y="21288"/>
                    <a:pt x="21288" y="21288"/>
                  </a:cubicBezTo>
                  <a:cubicBezTo>
                    <a:pt x="33022" y="21288"/>
                    <a:pt x="42570" y="11740"/>
                    <a:pt x="42570" y="1"/>
                  </a:cubicBezTo>
                  <a:lnTo>
                    <a:pt x="42208" y="1"/>
                  </a:lnTo>
                  <a:cubicBezTo>
                    <a:pt x="42214" y="11544"/>
                    <a:pt x="32826" y="20926"/>
                    <a:pt x="21288" y="20926"/>
                  </a:cubicBezTo>
                  <a:cubicBezTo>
                    <a:pt x="9751" y="20926"/>
                    <a:pt x="363" y="11544"/>
                    <a:pt x="36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1747600" y="-1398825"/>
              <a:ext cx="878250" cy="439150"/>
            </a:xfrm>
            <a:custGeom>
              <a:avLst/>
              <a:gdLst/>
              <a:ahLst/>
              <a:cxnLst/>
              <a:rect l="l" t="t" r="r" b="b"/>
              <a:pathLst>
                <a:path w="35130" h="17566" extrusionOk="0">
                  <a:moveTo>
                    <a:pt x="1" y="1"/>
                  </a:moveTo>
                  <a:cubicBezTo>
                    <a:pt x="1" y="9685"/>
                    <a:pt x="7881" y="17565"/>
                    <a:pt x="17565" y="17565"/>
                  </a:cubicBezTo>
                  <a:cubicBezTo>
                    <a:pt x="27250" y="17565"/>
                    <a:pt x="35130" y="9685"/>
                    <a:pt x="35130" y="1"/>
                  </a:cubicBezTo>
                  <a:lnTo>
                    <a:pt x="34768" y="1"/>
                  </a:lnTo>
                  <a:cubicBezTo>
                    <a:pt x="34768" y="9490"/>
                    <a:pt x="27048" y="17209"/>
                    <a:pt x="17565" y="17209"/>
                  </a:cubicBezTo>
                  <a:cubicBezTo>
                    <a:pt x="8076" y="17209"/>
                    <a:pt x="357" y="9490"/>
                    <a:pt x="357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1840550" y="-1398825"/>
              <a:ext cx="692225" cy="346200"/>
            </a:xfrm>
            <a:custGeom>
              <a:avLst/>
              <a:gdLst/>
              <a:ahLst/>
              <a:cxnLst/>
              <a:rect l="l" t="t" r="r" b="b"/>
              <a:pathLst>
                <a:path w="27689" h="13848" extrusionOk="0">
                  <a:moveTo>
                    <a:pt x="0" y="1"/>
                  </a:moveTo>
                  <a:cubicBezTo>
                    <a:pt x="0" y="7637"/>
                    <a:pt x="6211" y="13848"/>
                    <a:pt x="13847" y="13848"/>
                  </a:cubicBezTo>
                  <a:cubicBezTo>
                    <a:pt x="21478" y="13848"/>
                    <a:pt x="27689" y="7637"/>
                    <a:pt x="27689" y="1"/>
                  </a:cubicBezTo>
                  <a:lnTo>
                    <a:pt x="27332" y="1"/>
                  </a:lnTo>
                  <a:cubicBezTo>
                    <a:pt x="27332" y="7441"/>
                    <a:pt x="21282" y="13486"/>
                    <a:pt x="13847" y="13486"/>
                  </a:cubicBezTo>
                  <a:cubicBezTo>
                    <a:pt x="6413" y="13486"/>
                    <a:pt x="362" y="7441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1933625" y="-1398825"/>
              <a:ext cx="506225" cy="253275"/>
            </a:xfrm>
            <a:custGeom>
              <a:avLst/>
              <a:gdLst/>
              <a:ahLst/>
              <a:cxnLst/>
              <a:rect l="l" t="t" r="r" b="b"/>
              <a:pathLst>
                <a:path w="20249" h="10131" extrusionOk="0">
                  <a:moveTo>
                    <a:pt x="0" y="1"/>
                  </a:moveTo>
                  <a:cubicBezTo>
                    <a:pt x="0" y="5588"/>
                    <a:pt x="4543" y="10131"/>
                    <a:pt x="10124" y="10131"/>
                  </a:cubicBezTo>
                  <a:cubicBezTo>
                    <a:pt x="15706" y="10131"/>
                    <a:pt x="20248" y="5588"/>
                    <a:pt x="20248" y="1"/>
                  </a:cubicBezTo>
                  <a:lnTo>
                    <a:pt x="19886" y="1"/>
                  </a:lnTo>
                  <a:cubicBezTo>
                    <a:pt x="19886" y="5386"/>
                    <a:pt x="15510" y="9769"/>
                    <a:pt x="10124" y="9769"/>
                  </a:cubicBezTo>
                  <a:cubicBezTo>
                    <a:pt x="4739" y="9769"/>
                    <a:pt x="356" y="5386"/>
                    <a:pt x="35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2025650" y="-1398825"/>
              <a:ext cx="322150" cy="161975"/>
            </a:xfrm>
            <a:custGeom>
              <a:avLst/>
              <a:gdLst/>
              <a:ahLst/>
              <a:cxnLst/>
              <a:rect l="l" t="t" r="r" b="b"/>
              <a:pathLst>
                <a:path w="12886" h="6479" extrusionOk="0">
                  <a:moveTo>
                    <a:pt x="42" y="1"/>
                  </a:moveTo>
                  <a:cubicBezTo>
                    <a:pt x="1" y="3569"/>
                    <a:pt x="2881" y="6479"/>
                    <a:pt x="6443" y="6479"/>
                  </a:cubicBezTo>
                  <a:cubicBezTo>
                    <a:pt x="10006" y="6479"/>
                    <a:pt x="12886" y="3569"/>
                    <a:pt x="12850" y="1"/>
                  </a:cubicBezTo>
                  <a:lnTo>
                    <a:pt x="12488" y="1"/>
                  </a:lnTo>
                  <a:cubicBezTo>
                    <a:pt x="12482" y="3338"/>
                    <a:pt x="9780" y="6046"/>
                    <a:pt x="6443" y="6046"/>
                  </a:cubicBezTo>
                  <a:cubicBezTo>
                    <a:pt x="3106" y="6046"/>
                    <a:pt x="398" y="3338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377D368-D44D-FE8D-2168-0067F475B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157" y="1472813"/>
            <a:ext cx="1605866" cy="219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742206"/>
      </p:ext>
    </p:extLst>
  </p:cSld>
  <p:clrMapOvr>
    <a:masterClrMapping/>
  </p:clrMapOvr>
</p:sld>
</file>

<file path=ppt/theme/theme1.xml><?xml version="1.0" encoding="utf-8"?>
<a:theme xmlns:a="http://schemas.openxmlformats.org/drawingml/2006/main" name="Action Protocol in Case of Accidents at University by Slidesgo">
  <a:themeElements>
    <a:clrScheme name="Simple Light">
      <a:dk1>
        <a:srgbClr val="FFFFFF"/>
      </a:dk1>
      <a:lt1>
        <a:srgbClr val="05070A"/>
      </a:lt1>
      <a:dk2>
        <a:srgbClr val="0313D1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218</Words>
  <Application>Microsoft Office PowerPoint</Application>
  <PresentationFormat>On-screen Show (16:9)</PresentationFormat>
  <Paragraphs>63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Nunito Light</vt:lpstr>
      <vt:lpstr>Lexend Exa</vt:lpstr>
      <vt:lpstr>Arial</vt:lpstr>
      <vt:lpstr>Wingdings</vt:lpstr>
      <vt:lpstr>Noto Sans</vt:lpstr>
      <vt:lpstr>Catamaran</vt:lpstr>
      <vt:lpstr>Action Protocol in Case of Accidents at University by Slidesgo</vt:lpstr>
      <vt:lpstr>TUGAS ARSIKOM DEVICES &amp; BENTUK SISTEM ARSITEKTURNYA</vt:lpstr>
      <vt:lpstr>LAPTOP ACER NITRO 5 </vt:lpstr>
      <vt:lpstr>Spesifikasi Laptop Acer Nitro 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IPHONE 13</vt:lpstr>
      <vt:lpstr>Spesifikasi Iphone 13</vt:lpstr>
      <vt:lpstr>Spesifikasi Iphone 13</vt:lpstr>
      <vt:lpstr>PowerPoint Presentation</vt:lpstr>
      <vt:lpstr>SEKIAN &amp; 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 ARSIKOM DEVICE &amp; BENTUK SISTEM ARSITEKTURNYA</dc:title>
  <dc:creator>ACER</dc:creator>
  <cp:lastModifiedBy>prayoga abdullah</cp:lastModifiedBy>
  <cp:revision>3</cp:revision>
  <dcterms:modified xsi:type="dcterms:W3CDTF">2023-10-09T14:11:20Z</dcterms:modified>
</cp:coreProperties>
</file>